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2" r:id="rId3"/>
    <p:sldId id="283" r:id="rId4"/>
    <p:sldId id="274" r:id="rId5"/>
    <p:sldId id="275" r:id="rId6"/>
    <p:sldId id="276" r:id="rId7"/>
    <p:sldId id="277" r:id="rId8"/>
    <p:sldId id="278"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683" userDrawn="1">
          <p15:clr>
            <a:srgbClr val="A4A3A4"/>
          </p15:clr>
        </p15:guide>
        <p15:guide id="2" pos="7680" userDrawn="1">
          <p15:clr>
            <a:srgbClr val="A4A3A4"/>
          </p15:clr>
        </p15:guide>
        <p15:guide id="3" pos="144" userDrawn="1">
          <p15:clr>
            <a:srgbClr val="A4A3A4"/>
          </p15:clr>
        </p15:guide>
        <p15:guide id="4" pos="3552" userDrawn="1">
          <p15:clr>
            <a:srgbClr val="A4A3A4"/>
          </p15:clr>
        </p15:guide>
        <p15:guide id="5" pos="4128" userDrawn="1">
          <p15:clr>
            <a:srgbClr val="A4A3A4"/>
          </p15:clr>
        </p15:guide>
        <p15:guide id="6" pos="7536" userDrawn="1">
          <p15:clr>
            <a:srgbClr val="A4A3A4"/>
          </p15:clr>
        </p15:guide>
        <p15:guide id="7" orient="horz" userDrawn="1">
          <p15:clr>
            <a:srgbClr val="A4A3A4"/>
          </p15:clr>
        </p15:guide>
        <p15:guide id="8" orient="horz" pos="4320" userDrawn="1">
          <p15:clr>
            <a:srgbClr val="A4A3A4"/>
          </p15:clr>
        </p15:guide>
        <p15:guide id="9" orient="horz" pos="144" userDrawn="1">
          <p15:clr>
            <a:srgbClr val="A4A3A4"/>
          </p15:clr>
        </p15:guide>
        <p15:guide id="10" orient="horz" pos="1872" userDrawn="1">
          <p15:clr>
            <a:srgbClr val="A4A3A4"/>
          </p15:clr>
        </p15:guide>
        <p15:guide id="11" orient="horz" pos="2432" userDrawn="1">
          <p15:clr>
            <a:srgbClr val="A4A3A4"/>
          </p15:clr>
        </p15:guide>
        <p15:guide id="12" orient="horz" pos="4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4E"/>
    <a:srgbClr val="5DA39E"/>
    <a:srgbClr val="CDEAE8"/>
    <a:srgbClr val="FFFFFF"/>
    <a:srgbClr val="307373"/>
    <a:srgbClr val="DCF0F0"/>
    <a:srgbClr val="2D6A3F"/>
    <a:srgbClr val="74B85B"/>
    <a:srgbClr val="E6C21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pos="2683"/>
        <p:guide pos="7680"/>
        <p:guide pos="144"/>
        <p:guide pos="3552"/>
        <p:guide pos="4128"/>
        <p:guide pos="7536"/>
        <p:guide orient="horz"/>
        <p:guide orient="horz" pos="4320"/>
        <p:guide orient="horz" pos="144"/>
        <p:guide orient="horz" pos="1872"/>
        <p:guide orient="horz" pos="2432"/>
        <p:guide orient="horz"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hal Kumar Singh" userId="8861bdb1-81f4-43db-9c28-8058eb1e3506" providerId="ADAL" clId="{A9E28B22-F442-4158-8193-422B5793DD3A}"/>
    <pc:docChg chg="delSld">
      <pc:chgData name="Vishal Kumar Singh" userId="8861bdb1-81f4-43db-9c28-8058eb1e3506" providerId="ADAL" clId="{A9E28B22-F442-4158-8193-422B5793DD3A}" dt="2026-07-03T10:20:08.978" v="3" actId="47"/>
      <pc:docMkLst>
        <pc:docMk/>
      </pc:docMkLst>
      <pc:sldChg chg="del">
        <pc:chgData name="Vishal Kumar Singh" userId="8861bdb1-81f4-43db-9c28-8058eb1e3506" providerId="ADAL" clId="{A9E28B22-F442-4158-8193-422B5793DD3A}" dt="2026-07-03T10:19:55.859" v="0" actId="47"/>
        <pc:sldMkLst>
          <pc:docMk/>
          <pc:sldMk cId="2435588933" sldId="279"/>
        </pc:sldMkLst>
      </pc:sldChg>
      <pc:sldChg chg="del">
        <pc:chgData name="Vishal Kumar Singh" userId="8861bdb1-81f4-43db-9c28-8058eb1e3506" providerId="ADAL" clId="{A9E28B22-F442-4158-8193-422B5793DD3A}" dt="2026-07-03T10:19:57.009" v="1" actId="47"/>
        <pc:sldMkLst>
          <pc:docMk/>
          <pc:sldMk cId="2512812716" sldId="280"/>
        </pc:sldMkLst>
      </pc:sldChg>
      <pc:sldChg chg="del">
        <pc:chgData name="Vishal Kumar Singh" userId="8861bdb1-81f4-43db-9c28-8058eb1e3506" providerId="ADAL" clId="{A9E28B22-F442-4158-8193-422B5793DD3A}" dt="2026-07-03T10:19:57.679" v="2" actId="47"/>
        <pc:sldMkLst>
          <pc:docMk/>
          <pc:sldMk cId="1614115560" sldId="281"/>
        </pc:sldMkLst>
      </pc:sldChg>
      <pc:sldChg chg="del">
        <pc:chgData name="Vishal Kumar Singh" userId="8861bdb1-81f4-43db-9c28-8058eb1e3506" providerId="ADAL" clId="{A9E28B22-F442-4158-8193-422B5793DD3A}" dt="2026-07-03T10:20:08.978" v="3" actId="47"/>
        <pc:sldMkLst>
          <pc:docMk/>
          <pc:sldMk cId="2538229675" sldId="28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GCCs</c:v>
                </c:pt>
              </c:strCache>
            </c:strRef>
          </c:tx>
          <c:spPr>
            <a:solidFill>
              <a:srgbClr val="0E7C86"/>
            </a:solidFill>
            <a:effectLst/>
          </c:spPr>
          <c:invertIfNegative val="0"/>
          <c:dLbls>
            <c:numFmt formatCode="#,##0" sourceLinked="0"/>
            <c:spPr>
              <a:noFill/>
              <a:ln>
                <a:noFill/>
              </a:ln>
              <a:effectLst/>
            </c:spPr>
            <c:txPr>
              <a:bodyPr/>
              <a:lstStyle/>
              <a:p>
                <a:pPr>
                  <a:defRPr sz="1200" b="1" i="0" u="none" strike="noStrike">
                    <a:solidFill>
                      <a:srgbClr val="0C3B42"/>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France</c:v>
                </c:pt>
                <c:pt idx="1">
                  <c:v>Japan</c:v>
                </c:pt>
                <c:pt idx="2">
                  <c:v>Canada</c:v>
                </c:pt>
                <c:pt idx="3">
                  <c:v>Denmark</c:v>
                </c:pt>
                <c:pt idx="4">
                  <c:v>Norway</c:v>
                </c:pt>
                <c:pt idx="5">
                  <c:v>Belgium</c:v>
                </c:pt>
                <c:pt idx="6">
                  <c:v>Switzerland</c:v>
                </c:pt>
                <c:pt idx="7">
                  <c:v>Australia</c:v>
                </c:pt>
                <c:pt idx="8">
                  <c:v>Germany</c:v>
                </c:pt>
                <c:pt idx="9">
                  <c:v>UK</c:v>
                </c:pt>
                <c:pt idx="10">
                  <c:v>USA</c:v>
                </c:pt>
              </c:strCache>
            </c:strRef>
          </c:cat>
          <c:val>
            <c:numRef>
              <c:f>Sheet1!$B$2:$B$12</c:f>
              <c:numCache>
                <c:formatCode>General</c:formatCode>
                <c:ptCount val="11"/>
                <c:pt idx="0">
                  <c:v>1</c:v>
                </c:pt>
                <c:pt idx="1">
                  <c:v>1</c:v>
                </c:pt>
                <c:pt idx="2">
                  <c:v>1</c:v>
                </c:pt>
                <c:pt idx="3">
                  <c:v>1</c:v>
                </c:pt>
                <c:pt idx="4">
                  <c:v>1</c:v>
                </c:pt>
                <c:pt idx="5">
                  <c:v>2</c:v>
                </c:pt>
                <c:pt idx="6">
                  <c:v>2</c:v>
                </c:pt>
                <c:pt idx="7">
                  <c:v>2</c:v>
                </c:pt>
                <c:pt idx="8">
                  <c:v>5</c:v>
                </c:pt>
                <c:pt idx="9">
                  <c:v>6</c:v>
                </c:pt>
                <c:pt idx="10">
                  <c:v>39</c:v>
                </c:pt>
              </c:numCache>
            </c:numRef>
          </c:val>
          <c:extLst>
            <c:ext xmlns:c16="http://schemas.microsoft.com/office/drawing/2014/chart" uri="{C3380CC4-5D6E-409C-BE32-E72D297353CC}">
              <c16:uniqueId val="{00000000-82F6-4947-9D57-3346A14E804F}"/>
            </c:ext>
          </c:extLst>
        </c:ser>
        <c:dLbls>
          <c:showLegendKey val="0"/>
          <c:showVal val="1"/>
          <c:showCatName val="0"/>
          <c:showSerName val="0"/>
          <c:showPercent val="0"/>
          <c:showBubbleSize val="0"/>
        </c:dLbls>
        <c:gapWidth val="45"/>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rgbClr val="15343B"/>
                </a:solidFill>
                <a:latin typeface="Calibri"/>
              </a:defRPr>
            </a:pPr>
            <a:endParaRPr lang="en-US"/>
          </a:p>
        </c:txPr>
        <c:crossAx val="2094734552"/>
        <c:crosses val="autoZero"/>
        <c:auto val="1"/>
        <c:lblAlgn val="ctr"/>
        <c:lblOffset val="100"/>
        <c:noMultiLvlLbl val="1"/>
      </c:catAx>
      <c:valAx>
        <c:axId val="2094734552"/>
        <c:scaling>
          <c:orientation val="minMax"/>
          <c:max val="44"/>
        </c:scaling>
        <c:delete val="1"/>
        <c:axPos val="b"/>
        <c:numFmt formatCode="General"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GCCs</c:v>
                </c:pt>
              </c:strCache>
            </c:strRef>
          </c:tx>
          <c:spPr>
            <a:solidFill>
              <a:srgbClr val="0E7C86"/>
            </a:solidFill>
            <a:effectLst/>
          </c:spPr>
          <c:invertIfNegative val="0"/>
          <c:dLbls>
            <c:numFmt formatCode="#,##0" sourceLinked="0"/>
            <c:spPr>
              <a:noFill/>
              <a:ln>
                <a:noFill/>
              </a:ln>
              <a:effectLst/>
            </c:spPr>
            <c:txPr>
              <a:bodyPr/>
              <a:lstStyle/>
              <a:p>
                <a:pPr>
                  <a:defRPr sz="1150" b="1" i="0" u="none" strike="noStrike">
                    <a:solidFill>
                      <a:srgbClr val="0C3B42"/>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Kochi</c:v>
                </c:pt>
                <c:pt idx="1">
                  <c:v>Vishakhapatnam</c:v>
                </c:pt>
                <c:pt idx="2">
                  <c:v>NCR</c:v>
                </c:pt>
                <c:pt idx="3">
                  <c:v>Coimbatore</c:v>
                </c:pt>
                <c:pt idx="4">
                  <c:v>Jaipur</c:v>
                </c:pt>
                <c:pt idx="5">
                  <c:v>Mumbai</c:v>
                </c:pt>
                <c:pt idx="6">
                  <c:v>Chennai</c:v>
                </c:pt>
                <c:pt idx="7">
                  <c:v>Pune</c:v>
                </c:pt>
                <c:pt idx="8">
                  <c:v>Hyderabad</c:v>
                </c:pt>
                <c:pt idx="9">
                  <c:v>Bengaluru</c:v>
                </c:pt>
              </c:strCache>
            </c:strRef>
          </c:cat>
          <c:val>
            <c:numRef>
              <c:f>Sheet1!$B$2:$B$11</c:f>
              <c:numCache>
                <c:formatCode>General</c:formatCode>
                <c:ptCount val="10"/>
                <c:pt idx="0">
                  <c:v>1</c:v>
                </c:pt>
                <c:pt idx="1">
                  <c:v>1</c:v>
                </c:pt>
                <c:pt idx="2">
                  <c:v>1</c:v>
                </c:pt>
                <c:pt idx="3">
                  <c:v>1</c:v>
                </c:pt>
                <c:pt idx="4">
                  <c:v>1</c:v>
                </c:pt>
                <c:pt idx="5">
                  <c:v>4</c:v>
                </c:pt>
                <c:pt idx="6">
                  <c:v>5</c:v>
                </c:pt>
                <c:pt idx="7">
                  <c:v>6</c:v>
                </c:pt>
                <c:pt idx="8">
                  <c:v>21</c:v>
                </c:pt>
                <c:pt idx="9">
                  <c:v>25</c:v>
                </c:pt>
              </c:numCache>
            </c:numRef>
          </c:val>
          <c:extLst>
            <c:ext xmlns:c16="http://schemas.microsoft.com/office/drawing/2014/chart" uri="{C3380CC4-5D6E-409C-BE32-E72D297353CC}">
              <c16:uniqueId val="{00000000-E918-4BF3-B8DA-DFCCA94DAB4C}"/>
            </c:ext>
          </c:extLst>
        </c:ser>
        <c:dLbls>
          <c:showLegendKey val="0"/>
          <c:showVal val="1"/>
          <c:showCatName val="0"/>
          <c:showSerName val="0"/>
          <c:showPercent val="0"/>
          <c:showBubbleSize val="0"/>
        </c:dLbls>
        <c:gapWidth val="4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150" b="0" i="0" u="none" strike="noStrike">
                <a:solidFill>
                  <a:srgbClr val="15343B"/>
                </a:solidFill>
                <a:latin typeface="Calibri"/>
              </a:defRPr>
            </a:pPr>
            <a:endParaRPr lang="en-US"/>
          </a:p>
        </c:txPr>
        <c:crossAx val="2094734552"/>
        <c:crosses val="autoZero"/>
        <c:auto val="1"/>
        <c:lblAlgn val="ctr"/>
        <c:lblOffset val="100"/>
        <c:noMultiLvlLbl val="1"/>
      </c:catAx>
      <c:valAx>
        <c:axId val="2094734552"/>
        <c:scaling>
          <c:orientation val="minMax"/>
          <c:max val="28"/>
        </c:scaling>
        <c:delete val="1"/>
        <c:axPos val="b"/>
        <c:numFmt formatCode="General"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solidFill>
      <a:srgbClr val="F2F6F6"/>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GCCs</c:v>
                </c:pt>
              </c:strCache>
            </c:strRef>
          </c:tx>
          <c:spPr>
            <a:solidFill>
              <a:srgbClr val="1BA7C4"/>
            </a:solidFill>
            <a:effectLst/>
          </c:spPr>
          <c:invertIfNegative val="0"/>
          <c:dLbls>
            <c:numFmt formatCode="#,##0" sourceLinked="0"/>
            <c:spPr>
              <a:noFill/>
              <a:ln>
                <a:noFill/>
              </a:ln>
              <a:effectLst/>
            </c:spPr>
            <c:txPr>
              <a:bodyPr/>
              <a:lstStyle/>
              <a:p>
                <a:pPr>
                  <a:defRPr sz="1100" b="1" i="0" u="none" strike="noStrike">
                    <a:solidFill>
                      <a:srgbClr val="0C3B42"/>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Chemicals &amp; Materials</c:v>
                </c:pt>
                <c:pt idx="1">
                  <c:v>Semiconductors</c:v>
                </c:pt>
                <c:pt idx="2">
                  <c:v>CPG</c:v>
                </c:pt>
                <c:pt idx="3">
                  <c:v>Aviation</c:v>
                </c:pt>
                <c:pt idx="4">
                  <c:v>Architecture, Engineering, &amp; Construction</c:v>
                </c:pt>
                <c:pt idx="5">
                  <c:v>Aerospace &amp; Defense</c:v>
                </c:pt>
                <c:pt idx="6">
                  <c:v>Media &amp; Entertainment</c:v>
                </c:pt>
                <c:pt idx="7">
                  <c:v>Energy &amp; Utilities</c:v>
                </c:pt>
                <c:pt idx="8">
                  <c:v>Logistics &amp; Transportation</c:v>
                </c:pt>
                <c:pt idx="9">
                  <c:v>Professional Services</c:v>
                </c:pt>
                <c:pt idx="10">
                  <c:v>Retail</c:v>
                </c:pt>
                <c:pt idx="11">
                  <c:v>Manufacturing</c:v>
                </c:pt>
                <c:pt idx="12">
                  <c:v>Healthcare &amp; Lifescience</c:v>
                </c:pt>
                <c:pt idx="13">
                  <c:v>BFSI</c:v>
                </c:pt>
                <c:pt idx="14">
                  <c:v>Software &amp; Internet</c:v>
                </c:pt>
              </c:strCache>
            </c:strRef>
          </c:cat>
          <c:val>
            <c:numRef>
              <c:f>Sheet1!$B$2:$B$16</c:f>
              <c:numCache>
                <c:formatCode>General</c:formatCode>
                <c:ptCount val="15"/>
                <c:pt idx="0">
                  <c:v>1</c:v>
                </c:pt>
                <c:pt idx="1">
                  <c:v>1</c:v>
                </c:pt>
                <c:pt idx="2">
                  <c:v>1</c:v>
                </c:pt>
                <c:pt idx="3">
                  <c:v>1</c:v>
                </c:pt>
                <c:pt idx="4">
                  <c:v>1</c:v>
                </c:pt>
                <c:pt idx="5">
                  <c:v>1</c:v>
                </c:pt>
                <c:pt idx="6">
                  <c:v>3</c:v>
                </c:pt>
                <c:pt idx="7">
                  <c:v>3</c:v>
                </c:pt>
                <c:pt idx="8">
                  <c:v>3</c:v>
                </c:pt>
                <c:pt idx="9">
                  <c:v>3</c:v>
                </c:pt>
                <c:pt idx="10">
                  <c:v>4</c:v>
                </c:pt>
                <c:pt idx="11">
                  <c:v>5</c:v>
                </c:pt>
                <c:pt idx="12">
                  <c:v>9</c:v>
                </c:pt>
                <c:pt idx="13">
                  <c:v>11</c:v>
                </c:pt>
                <c:pt idx="14">
                  <c:v>15</c:v>
                </c:pt>
              </c:numCache>
            </c:numRef>
          </c:val>
          <c:extLst>
            <c:ext xmlns:c16="http://schemas.microsoft.com/office/drawing/2014/chart" uri="{C3380CC4-5D6E-409C-BE32-E72D297353CC}">
              <c16:uniqueId val="{00000000-5339-4169-A8EA-EE66C0AB7FD4}"/>
            </c:ext>
          </c:extLst>
        </c:ser>
        <c:dLbls>
          <c:showLegendKey val="0"/>
          <c:showVal val="1"/>
          <c:showCatName val="0"/>
          <c:showSerName val="0"/>
          <c:showPercent val="0"/>
          <c:showBubbleSize val="0"/>
        </c:dLbls>
        <c:gapWidth val="35"/>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50" b="0" i="0" u="none" strike="noStrike">
                <a:solidFill>
                  <a:srgbClr val="15343B"/>
                </a:solidFill>
                <a:latin typeface="Calibri"/>
              </a:defRPr>
            </a:pPr>
            <a:endParaRPr lang="en-US"/>
          </a:p>
        </c:txPr>
        <c:crossAx val="2094734552"/>
        <c:crosses val="autoZero"/>
        <c:auto val="1"/>
        <c:lblAlgn val="ctr"/>
        <c:lblOffset val="100"/>
        <c:noMultiLvlLbl val="1"/>
      </c:catAx>
      <c:valAx>
        <c:axId val="2094734552"/>
        <c:scaling>
          <c:orientation val="minMax"/>
          <c:max val="16"/>
        </c:scaling>
        <c:delete val="1"/>
        <c:axPos val="b"/>
        <c:numFmt formatCode="General"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Ownership</c:v>
                </c:pt>
              </c:strCache>
            </c:strRef>
          </c:tx>
          <c:spPr>
            <a:solidFill>
              <a:schemeClr val="accent1"/>
            </a:solidFill>
            <a:ln w="9525" cap="flat">
              <a:solidFill>
                <a:srgbClr val="F9F9F9"/>
              </a:solidFill>
              <a:prstDash val="solid"/>
              <a:round/>
            </a:ln>
            <a:effectLst/>
          </c:spPr>
          <c:dPt>
            <c:idx val="0"/>
            <c:bubble3D val="0"/>
            <c:spPr>
              <a:solidFill>
                <a:srgbClr val="0E7C86"/>
              </a:solidFill>
              <a:effectLst/>
            </c:spPr>
            <c:extLst>
              <c:ext xmlns:c16="http://schemas.microsoft.com/office/drawing/2014/chart" uri="{C3380CC4-5D6E-409C-BE32-E72D297353CC}">
                <c16:uniqueId val="{00000001-0F45-4FA2-9478-C9C4515DEE8F}"/>
              </c:ext>
            </c:extLst>
          </c:dPt>
          <c:dPt>
            <c:idx val="1"/>
            <c:bubble3D val="0"/>
            <c:spPr>
              <a:solidFill>
                <a:srgbClr val="1BA7C4"/>
              </a:solidFill>
              <a:effectLst/>
            </c:spPr>
            <c:extLst>
              <c:ext xmlns:c16="http://schemas.microsoft.com/office/drawing/2014/chart" uri="{C3380CC4-5D6E-409C-BE32-E72D297353CC}">
                <c16:uniqueId val="{00000003-0F45-4FA2-9478-C9C4515DEE8F}"/>
              </c:ext>
            </c:extLst>
          </c:dPt>
          <c:cat>
            <c:strRef>
              <c:f>Sheet1!$A$2:$A$3</c:f>
              <c:strCache>
                <c:ptCount val="2"/>
                <c:pt idx="0">
                  <c:v>Private</c:v>
                </c:pt>
                <c:pt idx="1">
                  <c:v>Public</c:v>
                </c:pt>
              </c:strCache>
            </c:strRef>
          </c:cat>
          <c:val>
            <c:numRef>
              <c:f>Sheet1!$B$2:$B$3</c:f>
              <c:numCache>
                <c:formatCode>General</c:formatCode>
                <c:ptCount val="2"/>
                <c:pt idx="0">
                  <c:v>34</c:v>
                </c:pt>
                <c:pt idx="1">
                  <c:v>29</c:v>
                </c:pt>
              </c:numCache>
            </c:numRef>
          </c:val>
          <c:extLst>
            <c:ext xmlns:c16="http://schemas.microsoft.com/office/drawing/2014/chart" uri="{C3380CC4-5D6E-409C-BE32-E72D297353CC}">
              <c16:uniqueId val="{00000004-0F45-4FA2-9478-C9C4515DEE8F}"/>
            </c:ext>
          </c:extLst>
        </c:ser>
        <c:dLbls>
          <c:showLegendKey val="0"/>
          <c:showVal val="0"/>
          <c:showCatName val="0"/>
          <c:showSerName val="0"/>
          <c:showPercent val="0"/>
          <c:showBubbleSize val="0"/>
          <c:showLeaderLines val="0"/>
        </c:dLbls>
        <c:firstSliceAng val="0"/>
        <c:holeSize val="62"/>
      </c:doughnutChart>
      <c:spPr>
        <a:noFill/>
        <a:ln>
          <a:noFill/>
        </a:ln>
        <a:effectLst/>
      </c:spPr>
    </c:plotArea>
    <c:legend>
      <c:legendPos val="b"/>
      <c:overlay val="0"/>
      <c:txPr>
        <a:bodyPr/>
        <a:lstStyle/>
        <a:p>
          <a:pPr>
            <a:defRPr sz="1100">
              <a:solidFill>
                <a:srgbClr val="15343B"/>
              </a:solidFill>
              <a:latin typeface="Calibri"/>
              <a:cs typeface="Calibri"/>
            </a:defRPr>
          </a:pPr>
          <a:endParaRPr lang="en-US"/>
        </a:p>
      </c:txPr>
    </c:legend>
    <c:plotVisOnly val="1"/>
    <c:dispBlanksAs val="span"/>
    <c:showDLblsOverMax val="1"/>
  </c:chart>
  <c:spPr>
    <a:solidFill>
      <a:srgbClr val="F2F6F6"/>
    </a:solid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Companies</c:v>
                </c:pt>
              </c:strCache>
            </c:strRef>
          </c:tx>
          <c:spPr>
            <a:solidFill>
              <a:srgbClr val="35C4A0"/>
            </a:solidFill>
            <a:effectLst/>
          </c:spPr>
          <c:invertIfNegative val="0"/>
          <c:dLbls>
            <c:numFmt formatCode="#,##0" sourceLinked="0"/>
            <c:spPr>
              <a:noFill/>
              <a:ln>
                <a:noFill/>
              </a:ln>
              <a:effectLst/>
            </c:spPr>
            <c:txPr>
              <a:bodyPr/>
              <a:lstStyle/>
              <a:p>
                <a:pPr>
                  <a:defRPr sz="1100" b="1" i="0" u="none" strike="noStrike">
                    <a:solidFill>
                      <a:srgbClr val="0C3B42"/>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Under $100M</c:v>
                </c:pt>
                <c:pt idx="1">
                  <c:v>$100M - $1B</c:v>
                </c:pt>
                <c:pt idx="2">
                  <c:v>$1B - $10B</c:v>
                </c:pt>
                <c:pt idx="3">
                  <c:v>Over $10B</c:v>
                </c:pt>
              </c:strCache>
            </c:strRef>
          </c:cat>
          <c:val>
            <c:numRef>
              <c:f>Sheet1!$B$2:$B$5</c:f>
              <c:numCache>
                <c:formatCode>General</c:formatCode>
                <c:ptCount val="4"/>
                <c:pt idx="0">
                  <c:v>17</c:v>
                </c:pt>
                <c:pt idx="1">
                  <c:v>11</c:v>
                </c:pt>
                <c:pt idx="2">
                  <c:v>18</c:v>
                </c:pt>
                <c:pt idx="3">
                  <c:v>13</c:v>
                </c:pt>
              </c:numCache>
            </c:numRef>
          </c:val>
          <c:extLst>
            <c:ext xmlns:c16="http://schemas.microsoft.com/office/drawing/2014/chart" uri="{C3380CC4-5D6E-409C-BE32-E72D297353CC}">
              <c16:uniqueId val="{00000000-9DB1-46D6-A9DD-028B962BF661}"/>
            </c:ext>
          </c:extLst>
        </c:ser>
        <c:dLbls>
          <c:showLegendKey val="0"/>
          <c:showVal val="1"/>
          <c:showCatName val="0"/>
          <c:showSerName val="0"/>
          <c:showPercent val="0"/>
          <c:showBubbleSize val="0"/>
        </c:dLbls>
        <c:gapWidth val="4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100" b="0" i="0" u="none" strike="noStrike">
                <a:solidFill>
                  <a:srgbClr val="15343B"/>
                </a:solidFill>
                <a:latin typeface="Calibri"/>
              </a:defRPr>
            </a:pPr>
            <a:endParaRPr lang="en-US"/>
          </a:p>
        </c:txPr>
        <c:crossAx val="2094734552"/>
        <c:crosses val="autoZero"/>
        <c:auto val="1"/>
        <c:lblAlgn val="ctr"/>
        <c:lblOffset val="100"/>
        <c:noMultiLvlLbl val="1"/>
      </c:catAx>
      <c:valAx>
        <c:axId val="2094734552"/>
        <c:scaling>
          <c:orientation val="minMax"/>
          <c:max val="20"/>
        </c:scaling>
        <c:delete val="1"/>
        <c:axPos val="b"/>
        <c:numFmt formatCode="General"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solidFill>
      <a:srgbClr val="F2F6F6"/>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92B4A-3720-4BFD-BB30-1390BE3193A2}" type="datetimeFigureOut">
              <a:rPr lang="en-IN" smtClean="0"/>
              <a:t>03-07-2026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85464-248D-46DC-93D2-1A9AC8031D2E}" type="slidenum">
              <a:rPr lang="en-IN" smtClean="0"/>
              <a:t>‹#›</a:t>
            </a:fld>
            <a:endParaRPr lang="en-IN"/>
          </a:p>
        </p:txBody>
      </p:sp>
    </p:spTree>
    <p:extLst>
      <p:ext uri="{BB962C8B-B14F-4D97-AF65-F5344CB8AC3E}">
        <p14:creationId xmlns:p14="http://schemas.microsoft.com/office/powerpoint/2010/main" val="301913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8256-581F-EBEE-C783-9FA51CF4BFBD}"/>
              </a:ext>
            </a:extLst>
          </p:cNvPr>
          <p:cNvSpPr>
            <a:spLocks noGrp="1"/>
          </p:cNvSpPr>
          <p:nvPr>
            <p:ph type="ctrTitle"/>
          </p:nvPr>
        </p:nvSpPr>
        <p:spPr>
          <a:xfrm>
            <a:off x="613911" y="1946662"/>
            <a:ext cx="7711382" cy="1275004"/>
          </a:xfrm>
        </p:spPr>
        <p:txBody>
          <a:bodyPr lIns="0" tIns="0" bIns="46800" anchor="b" anchorCtr="0">
            <a:normAutofit/>
          </a:bodyPr>
          <a:lstStyle>
            <a:lvl1pPr algn="l">
              <a:defRPr sz="4000">
                <a:solidFill>
                  <a:schemeClr val="bg1"/>
                </a:solidFill>
                <a:latin typeface="Moderat"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51CD091F-926F-F79A-F4A0-3B9399E388E5}"/>
              </a:ext>
            </a:extLst>
          </p:cNvPr>
          <p:cNvSpPr>
            <a:spLocks noGrp="1"/>
          </p:cNvSpPr>
          <p:nvPr>
            <p:ph type="subTitle" idx="1"/>
          </p:nvPr>
        </p:nvSpPr>
        <p:spPr>
          <a:xfrm>
            <a:off x="613911" y="3528204"/>
            <a:ext cx="7098104" cy="1655762"/>
          </a:xfrm>
        </p:spPr>
        <p:txBody>
          <a:bodyPr lIns="0" tIns="0"/>
          <a:lstStyle>
            <a:lvl1pPr marL="0" indent="0" algn="l">
              <a:buNone/>
              <a:defRPr sz="2400">
                <a:solidFill>
                  <a:schemeClr val="accent3"/>
                </a:solidFill>
                <a:latin typeface="Mode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7" name="Picture 6">
            <a:extLst>
              <a:ext uri="{FF2B5EF4-FFF2-40B4-BE49-F238E27FC236}">
                <a16:creationId xmlns:a16="http://schemas.microsoft.com/office/drawing/2014/main" id="{5622CEDA-224F-AF0E-4F02-15D51BD9AA47}"/>
              </a:ext>
            </a:extLst>
          </p:cNvPr>
          <p:cNvPicPr>
            <a:picLocks noChangeAspect="1"/>
          </p:cNvPicPr>
          <p:nvPr userDrawn="1"/>
        </p:nvPicPr>
        <p:blipFill>
          <a:blip r:embed="rId2">
            <a:alphaModFix amt="40000"/>
          </a:blip>
          <a:stretch>
            <a:fillRect/>
          </a:stretch>
        </p:blipFill>
        <p:spPr>
          <a:xfrm>
            <a:off x="9125494" y="1"/>
            <a:ext cx="3066506" cy="3367650"/>
          </a:xfrm>
          <a:prstGeom prst="rect">
            <a:avLst/>
          </a:prstGeom>
        </p:spPr>
      </p:pic>
      <p:pic>
        <p:nvPicPr>
          <p:cNvPr id="8" name="Picture 7">
            <a:extLst>
              <a:ext uri="{FF2B5EF4-FFF2-40B4-BE49-F238E27FC236}">
                <a16:creationId xmlns:a16="http://schemas.microsoft.com/office/drawing/2014/main" id="{B395C07A-6F62-519B-04BF-5F58BDAB7715}"/>
              </a:ext>
            </a:extLst>
          </p:cNvPr>
          <p:cNvPicPr>
            <a:picLocks noChangeAspect="1"/>
          </p:cNvPicPr>
          <p:nvPr userDrawn="1"/>
        </p:nvPicPr>
        <p:blipFill>
          <a:blip r:embed="rId2">
            <a:alphaModFix amt="40000"/>
          </a:blip>
          <a:stretch>
            <a:fillRect/>
          </a:stretch>
        </p:blipFill>
        <p:spPr>
          <a:xfrm rot="10800000">
            <a:off x="7592241" y="3490349"/>
            <a:ext cx="3066506" cy="3367650"/>
          </a:xfrm>
          <a:prstGeom prst="rect">
            <a:avLst/>
          </a:prstGeom>
        </p:spPr>
      </p:pic>
      <p:pic>
        <p:nvPicPr>
          <p:cNvPr id="12" name="Picture 11">
            <a:extLst>
              <a:ext uri="{FF2B5EF4-FFF2-40B4-BE49-F238E27FC236}">
                <a16:creationId xmlns:a16="http://schemas.microsoft.com/office/drawing/2014/main" id="{F6AC6FBE-6262-05CE-5F51-66C8C7FD55C7}"/>
              </a:ext>
            </a:extLst>
          </p:cNvPr>
          <p:cNvPicPr>
            <a:picLocks noChangeAspect="1"/>
          </p:cNvPicPr>
          <p:nvPr userDrawn="1"/>
        </p:nvPicPr>
        <p:blipFill>
          <a:blip r:embed="rId3"/>
          <a:stretch>
            <a:fillRect/>
          </a:stretch>
        </p:blipFill>
        <p:spPr>
          <a:xfrm>
            <a:off x="587375" y="476250"/>
            <a:ext cx="1854871" cy="667167"/>
          </a:xfrm>
          <a:prstGeom prst="rect">
            <a:avLst/>
          </a:prstGeom>
        </p:spPr>
      </p:pic>
      <p:sp>
        <p:nvSpPr>
          <p:cNvPr id="13" name="Slide Number Placeholder 12">
            <a:extLst>
              <a:ext uri="{FF2B5EF4-FFF2-40B4-BE49-F238E27FC236}">
                <a16:creationId xmlns:a16="http://schemas.microsoft.com/office/drawing/2014/main" id="{4754253C-DCE6-29BE-72CE-525A80884A33}"/>
              </a:ext>
            </a:extLst>
          </p:cNvPr>
          <p:cNvSpPr>
            <a:spLocks noGrp="1"/>
          </p:cNvSpPr>
          <p:nvPr>
            <p:ph type="sldNum" sz="quarter" idx="10"/>
          </p:nvPr>
        </p:nvSpPr>
        <p:spPr/>
        <p:txBody>
          <a:bodyPr/>
          <a:lstStyle/>
          <a:p>
            <a:fld id="{76BD530A-6675-AF40-8CE6-540EDFF266D6}" type="slidenum">
              <a:rPr lang="en-US" smtClean="0"/>
              <a:t>‹#›</a:t>
            </a:fld>
            <a:endParaRPr lang="en-US"/>
          </a:p>
        </p:txBody>
      </p:sp>
    </p:spTree>
    <p:extLst>
      <p:ext uri="{BB962C8B-B14F-4D97-AF65-F5344CB8AC3E}">
        <p14:creationId xmlns:p14="http://schemas.microsoft.com/office/powerpoint/2010/main" val="3306327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0116E-6DC6-28D8-1FAA-21A918D50087}"/>
              </a:ext>
            </a:extLst>
          </p:cNvPr>
          <p:cNvPicPr>
            <a:picLocks noChangeAspect="1"/>
          </p:cNvPicPr>
          <p:nvPr userDrawn="1"/>
        </p:nvPicPr>
        <p:blipFill>
          <a:blip r:embed="rId2"/>
          <a:srcRect r="20899"/>
          <a:stretch>
            <a:fillRect/>
          </a:stretch>
        </p:blipFill>
        <p:spPr>
          <a:xfrm rot="5400000" flipH="1">
            <a:off x="4826000" y="-508001"/>
            <a:ext cx="6858000" cy="7874001"/>
          </a:xfrm>
          <a:prstGeom prst="rect">
            <a:avLst/>
          </a:prstGeom>
        </p:spPr>
      </p:pic>
      <p:sp>
        <p:nvSpPr>
          <p:cNvPr id="2" name="Title 1">
            <a:extLst>
              <a:ext uri="{FF2B5EF4-FFF2-40B4-BE49-F238E27FC236}">
                <a16:creationId xmlns:a16="http://schemas.microsoft.com/office/drawing/2014/main" id="{76F6EFA0-6961-55BF-70B9-1A986AC9AE09}"/>
              </a:ext>
            </a:extLst>
          </p:cNvPr>
          <p:cNvSpPr>
            <a:spLocks noGrp="1"/>
          </p:cNvSpPr>
          <p:nvPr>
            <p:ph type="title"/>
          </p:nvPr>
        </p:nvSpPr>
        <p:spPr>
          <a:xfrm>
            <a:off x="611186" y="1733550"/>
            <a:ext cx="3189289" cy="1600200"/>
          </a:xfrm>
        </p:spPr>
        <p:txBody>
          <a:bodyPr anchor="b" anchorCtr="0"/>
          <a:lstStyle>
            <a:lvl1pPr>
              <a:defRPr sz="2800" b="0">
                <a:solidFill>
                  <a:schemeClr val="accent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A29FC6-49DD-A245-3DE8-A42DDBE35361}"/>
              </a:ext>
            </a:extLst>
          </p:cNvPr>
          <p:cNvSpPr>
            <a:spLocks noGrp="1"/>
          </p:cNvSpPr>
          <p:nvPr>
            <p:ph idx="1"/>
          </p:nvPr>
        </p:nvSpPr>
        <p:spPr>
          <a:xfrm>
            <a:off x="5113867" y="999068"/>
            <a:ext cx="6231466" cy="4673600"/>
          </a:xfrm>
        </p:spPr>
        <p:txBody>
          <a:bodyPr/>
          <a:lstStyle>
            <a:lvl1pPr marL="228600" indent="-228600">
              <a:tabLst>
                <a:tab pos="211138" algn="l"/>
              </a:tabLst>
              <a:defRPr sz="1800">
                <a:solidFill>
                  <a:schemeClr val="bg1"/>
                </a:solidFill>
                <a:latin typeface="Moderat" pitchFamily="2" charset="77"/>
              </a:defRPr>
            </a:lvl1pPr>
            <a:lvl2pPr marL="228600" indent="-228600">
              <a:tabLst>
                <a:tab pos="211138" algn="l"/>
              </a:tabLst>
              <a:defRPr sz="1600">
                <a:solidFill>
                  <a:schemeClr val="bg1"/>
                </a:solidFill>
                <a:latin typeface="Moderat" pitchFamily="2" charset="77"/>
              </a:defRPr>
            </a:lvl2pPr>
            <a:lvl3pPr marL="228600" indent="-228600">
              <a:tabLst>
                <a:tab pos="211138" algn="l"/>
              </a:tabLst>
              <a:defRPr sz="1400">
                <a:solidFill>
                  <a:schemeClr val="bg1"/>
                </a:solidFill>
                <a:latin typeface="Moderat" pitchFamily="2" charset="77"/>
              </a:defRPr>
            </a:lvl3pPr>
            <a:lvl4pPr marL="228600" indent="-228600">
              <a:tabLst>
                <a:tab pos="211138" algn="l"/>
              </a:tabLst>
              <a:defRPr sz="1200">
                <a:solidFill>
                  <a:schemeClr val="bg1"/>
                </a:solidFill>
                <a:latin typeface="Moderat" pitchFamily="2" charset="77"/>
              </a:defRPr>
            </a:lvl4pPr>
            <a:lvl5pPr marL="228600" indent="-228600">
              <a:tabLst>
                <a:tab pos="211138" algn="l"/>
              </a:tabLst>
              <a:defRPr sz="1200">
                <a:solidFill>
                  <a:schemeClr val="bg1"/>
                </a:solidFill>
                <a:latin typeface="Moderat" pitchFamily="2" charset="77"/>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A25893-57B3-8E3D-F980-D9A73C5EEC4C}"/>
              </a:ext>
            </a:extLst>
          </p:cNvPr>
          <p:cNvSpPr>
            <a:spLocks noGrp="1"/>
          </p:cNvSpPr>
          <p:nvPr>
            <p:ph type="body" sz="half" idx="2"/>
          </p:nvPr>
        </p:nvSpPr>
        <p:spPr>
          <a:xfrm>
            <a:off x="611186" y="3562351"/>
            <a:ext cx="3189290" cy="1423987"/>
          </a:xfrm>
        </p:spPr>
        <p:txBody>
          <a:bodyPr lIns="0" tIns="0" rIns="90000"/>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a:extLst>
              <a:ext uri="{FF2B5EF4-FFF2-40B4-BE49-F238E27FC236}">
                <a16:creationId xmlns:a16="http://schemas.microsoft.com/office/drawing/2014/main" id="{AEE38B44-7B7F-6AD7-FA36-E45A1BF67641}"/>
              </a:ext>
            </a:extLst>
          </p:cNvPr>
          <p:cNvPicPr>
            <a:picLocks noChangeAspect="1"/>
          </p:cNvPicPr>
          <p:nvPr userDrawn="1"/>
        </p:nvPicPr>
        <p:blipFill>
          <a:blip r:embed="rId3"/>
          <a:stretch>
            <a:fillRect/>
          </a:stretch>
        </p:blipFill>
        <p:spPr>
          <a:xfrm>
            <a:off x="11685385" y="138590"/>
            <a:ext cx="353297" cy="365342"/>
          </a:xfrm>
          <a:prstGeom prst="rect">
            <a:avLst/>
          </a:prstGeom>
        </p:spPr>
      </p:pic>
    </p:spTree>
    <p:extLst>
      <p:ext uri="{BB962C8B-B14F-4D97-AF65-F5344CB8AC3E}">
        <p14:creationId xmlns:p14="http://schemas.microsoft.com/office/powerpoint/2010/main" val="291496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0116E-6DC6-28D8-1FAA-21A918D50087}"/>
              </a:ext>
            </a:extLst>
          </p:cNvPr>
          <p:cNvPicPr>
            <a:picLocks noChangeAspect="1"/>
          </p:cNvPicPr>
          <p:nvPr userDrawn="1"/>
        </p:nvPicPr>
        <p:blipFill>
          <a:blip r:embed="rId2"/>
          <a:srcRect l="2307" r="54846"/>
          <a:stretch>
            <a:fillRect/>
          </a:stretch>
        </p:blipFill>
        <p:spPr>
          <a:xfrm rot="5400000" flipH="1">
            <a:off x="4238626" y="-1150146"/>
            <a:ext cx="3714749" cy="12301540"/>
          </a:xfrm>
          <a:prstGeom prst="rect">
            <a:avLst/>
          </a:prstGeom>
        </p:spPr>
      </p:pic>
      <p:sp>
        <p:nvSpPr>
          <p:cNvPr id="2" name="Title 1">
            <a:extLst>
              <a:ext uri="{FF2B5EF4-FFF2-40B4-BE49-F238E27FC236}">
                <a16:creationId xmlns:a16="http://schemas.microsoft.com/office/drawing/2014/main" id="{76F6EFA0-6961-55BF-70B9-1A986AC9AE09}"/>
              </a:ext>
            </a:extLst>
          </p:cNvPr>
          <p:cNvSpPr>
            <a:spLocks noGrp="1"/>
          </p:cNvSpPr>
          <p:nvPr>
            <p:ph type="title"/>
          </p:nvPr>
        </p:nvSpPr>
        <p:spPr>
          <a:xfrm>
            <a:off x="611186" y="486883"/>
            <a:ext cx="10704514" cy="523875"/>
          </a:xfrm>
        </p:spPr>
        <p:txBody>
          <a:bodyPr anchor="t" anchorCtr="0"/>
          <a:lstStyle>
            <a:lvl1pPr>
              <a:defRPr sz="2800" b="0">
                <a:solidFill>
                  <a:schemeClr val="accent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A29FC6-49DD-A245-3DE8-A42DDBE35361}"/>
              </a:ext>
            </a:extLst>
          </p:cNvPr>
          <p:cNvSpPr>
            <a:spLocks noGrp="1"/>
          </p:cNvSpPr>
          <p:nvPr>
            <p:ph idx="1"/>
          </p:nvPr>
        </p:nvSpPr>
        <p:spPr>
          <a:xfrm>
            <a:off x="613301" y="3771902"/>
            <a:ext cx="3415771" cy="2037160"/>
          </a:xfrm>
        </p:spPr>
        <p:txBody>
          <a:bodyPr/>
          <a:lstStyle>
            <a:lvl1pPr marL="228600" indent="-228600">
              <a:tabLst>
                <a:tab pos="211138" algn="l"/>
              </a:tabLst>
              <a:defRPr sz="1800">
                <a:solidFill>
                  <a:schemeClr val="bg1"/>
                </a:solidFill>
                <a:latin typeface="Moderat" pitchFamily="2" charset="77"/>
              </a:defRPr>
            </a:lvl1pPr>
            <a:lvl2pPr marL="228600" indent="-228600">
              <a:tabLst>
                <a:tab pos="211138" algn="l"/>
              </a:tabLst>
              <a:defRPr sz="1600">
                <a:solidFill>
                  <a:schemeClr val="bg1"/>
                </a:solidFill>
                <a:latin typeface="Moderat" pitchFamily="2" charset="77"/>
              </a:defRPr>
            </a:lvl2pPr>
            <a:lvl3pPr marL="228600" indent="-228600">
              <a:tabLst>
                <a:tab pos="211138" algn="l"/>
              </a:tabLst>
              <a:defRPr sz="1400">
                <a:solidFill>
                  <a:schemeClr val="bg1"/>
                </a:solidFill>
                <a:latin typeface="Moderat" pitchFamily="2" charset="77"/>
              </a:defRPr>
            </a:lvl3pPr>
            <a:lvl4pPr marL="228600" indent="-228600">
              <a:tabLst>
                <a:tab pos="211138" algn="l"/>
              </a:tabLst>
              <a:defRPr sz="1200">
                <a:solidFill>
                  <a:schemeClr val="bg1"/>
                </a:solidFill>
                <a:latin typeface="Moderat" pitchFamily="2" charset="77"/>
              </a:defRPr>
            </a:lvl4pPr>
            <a:lvl5pPr marL="228600" indent="-228600">
              <a:tabLst>
                <a:tab pos="211138" algn="l"/>
              </a:tabLst>
              <a:defRPr sz="1200">
                <a:solidFill>
                  <a:schemeClr val="bg1"/>
                </a:solidFill>
                <a:latin typeface="Moderat" pitchFamily="2" charset="77"/>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A25893-57B3-8E3D-F980-D9A73C5EEC4C}"/>
              </a:ext>
            </a:extLst>
          </p:cNvPr>
          <p:cNvSpPr>
            <a:spLocks noGrp="1"/>
          </p:cNvSpPr>
          <p:nvPr>
            <p:ph type="body" sz="half" idx="2"/>
          </p:nvPr>
        </p:nvSpPr>
        <p:spPr>
          <a:xfrm>
            <a:off x="611185" y="1119189"/>
            <a:ext cx="10804527" cy="381000"/>
          </a:xfrm>
        </p:spPr>
        <p:txBody>
          <a:bodyPr lIns="0" tIns="0" rIns="90000"/>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a:extLst>
              <a:ext uri="{FF2B5EF4-FFF2-40B4-BE49-F238E27FC236}">
                <a16:creationId xmlns:a16="http://schemas.microsoft.com/office/drawing/2014/main" id="{AEE38B44-7B7F-6AD7-FA36-E45A1BF67641}"/>
              </a:ext>
            </a:extLst>
          </p:cNvPr>
          <p:cNvPicPr>
            <a:picLocks noChangeAspect="1"/>
          </p:cNvPicPr>
          <p:nvPr userDrawn="1"/>
        </p:nvPicPr>
        <p:blipFill>
          <a:blip r:embed="rId3"/>
          <a:stretch>
            <a:fillRect/>
          </a:stretch>
        </p:blipFill>
        <p:spPr>
          <a:xfrm>
            <a:off x="11685385" y="138590"/>
            <a:ext cx="353297" cy="365342"/>
          </a:xfrm>
          <a:prstGeom prst="rect">
            <a:avLst/>
          </a:prstGeom>
        </p:spPr>
      </p:pic>
      <p:sp>
        <p:nvSpPr>
          <p:cNvPr id="8" name="Content Placeholder 2">
            <a:extLst>
              <a:ext uri="{FF2B5EF4-FFF2-40B4-BE49-F238E27FC236}">
                <a16:creationId xmlns:a16="http://schemas.microsoft.com/office/drawing/2014/main" id="{A6D35592-41C2-1EF6-006D-82F47E2F7A17}"/>
              </a:ext>
            </a:extLst>
          </p:cNvPr>
          <p:cNvSpPr>
            <a:spLocks noGrp="1"/>
          </p:cNvSpPr>
          <p:nvPr>
            <p:ph idx="10"/>
          </p:nvPr>
        </p:nvSpPr>
        <p:spPr>
          <a:xfrm>
            <a:off x="4340805" y="3771901"/>
            <a:ext cx="3415771" cy="2037160"/>
          </a:xfrm>
        </p:spPr>
        <p:txBody>
          <a:bodyPr/>
          <a:lstStyle>
            <a:lvl1pPr marL="228600" indent="-228600">
              <a:tabLst>
                <a:tab pos="211138" algn="l"/>
              </a:tabLst>
              <a:defRPr sz="1800">
                <a:solidFill>
                  <a:schemeClr val="bg1"/>
                </a:solidFill>
                <a:latin typeface="Moderat" pitchFamily="2" charset="77"/>
              </a:defRPr>
            </a:lvl1pPr>
            <a:lvl2pPr marL="228600" indent="-228600">
              <a:tabLst>
                <a:tab pos="211138" algn="l"/>
              </a:tabLst>
              <a:defRPr sz="1600">
                <a:solidFill>
                  <a:schemeClr val="bg1"/>
                </a:solidFill>
                <a:latin typeface="Moderat" pitchFamily="2" charset="77"/>
              </a:defRPr>
            </a:lvl2pPr>
            <a:lvl3pPr marL="228600" indent="-228600">
              <a:tabLst>
                <a:tab pos="211138" algn="l"/>
              </a:tabLst>
              <a:defRPr sz="1400">
                <a:solidFill>
                  <a:schemeClr val="bg1"/>
                </a:solidFill>
                <a:latin typeface="Moderat" pitchFamily="2" charset="77"/>
              </a:defRPr>
            </a:lvl3pPr>
            <a:lvl4pPr marL="228600" indent="-228600">
              <a:tabLst>
                <a:tab pos="211138" algn="l"/>
              </a:tabLst>
              <a:defRPr sz="1200">
                <a:solidFill>
                  <a:schemeClr val="bg1"/>
                </a:solidFill>
                <a:latin typeface="Moderat" pitchFamily="2" charset="77"/>
              </a:defRPr>
            </a:lvl4pPr>
            <a:lvl5pPr marL="228600" indent="-228600">
              <a:tabLst>
                <a:tab pos="211138" algn="l"/>
              </a:tabLst>
              <a:defRPr sz="1200">
                <a:solidFill>
                  <a:schemeClr val="bg1"/>
                </a:solidFill>
                <a:latin typeface="Moderat" pitchFamily="2" charset="77"/>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FCA29CD7-4AF4-435F-48A3-EF16D40F42AB}"/>
              </a:ext>
            </a:extLst>
          </p:cNvPr>
          <p:cNvSpPr>
            <a:spLocks noGrp="1"/>
          </p:cNvSpPr>
          <p:nvPr>
            <p:ph idx="11"/>
          </p:nvPr>
        </p:nvSpPr>
        <p:spPr>
          <a:xfrm>
            <a:off x="8086222" y="3743326"/>
            <a:ext cx="3415771" cy="2037160"/>
          </a:xfrm>
        </p:spPr>
        <p:txBody>
          <a:bodyPr/>
          <a:lstStyle>
            <a:lvl1pPr marL="228600" indent="-228600">
              <a:tabLst>
                <a:tab pos="211138" algn="l"/>
              </a:tabLst>
              <a:defRPr sz="1800">
                <a:solidFill>
                  <a:schemeClr val="bg1"/>
                </a:solidFill>
                <a:latin typeface="Moderat" pitchFamily="2" charset="77"/>
              </a:defRPr>
            </a:lvl1pPr>
            <a:lvl2pPr marL="228600" indent="-228600">
              <a:tabLst>
                <a:tab pos="211138" algn="l"/>
              </a:tabLst>
              <a:defRPr sz="1600">
                <a:solidFill>
                  <a:schemeClr val="bg1"/>
                </a:solidFill>
                <a:latin typeface="Moderat" pitchFamily="2" charset="77"/>
              </a:defRPr>
            </a:lvl2pPr>
            <a:lvl3pPr marL="228600" indent="-228600">
              <a:tabLst>
                <a:tab pos="211138" algn="l"/>
              </a:tabLst>
              <a:defRPr sz="1400">
                <a:solidFill>
                  <a:schemeClr val="bg1"/>
                </a:solidFill>
                <a:latin typeface="Moderat" pitchFamily="2" charset="77"/>
              </a:defRPr>
            </a:lvl3pPr>
            <a:lvl4pPr marL="228600" indent="-228600">
              <a:tabLst>
                <a:tab pos="211138" algn="l"/>
              </a:tabLst>
              <a:defRPr sz="1200">
                <a:solidFill>
                  <a:schemeClr val="bg1"/>
                </a:solidFill>
                <a:latin typeface="Moderat" pitchFamily="2" charset="77"/>
              </a:defRPr>
            </a:lvl4pPr>
            <a:lvl5pPr marL="228600" indent="-228600">
              <a:tabLst>
                <a:tab pos="211138" algn="l"/>
              </a:tabLst>
              <a:defRPr sz="1200">
                <a:solidFill>
                  <a:schemeClr val="bg1"/>
                </a:solidFill>
                <a:latin typeface="Moderat" pitchFamily="2" charset="77"/>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14">
            <a:extLst>
              <a:ext uri="{FF2B5EF4-FFF2-40B4-BE49-F238E27FC236}">
                <a16:creationId xmlns:a16="http://schemas.microsoft.com/office/drawing/2014/main" id="{07B30B26-295C-F434-0856-8B73652429B7}"/>
              </a:ext>
            </a:extLst>
          </p:cNvPr>
          <p:cNvSpPr>
            <a:spLocks noGrp="1"/>
          </p:cNvSpPr>
          <p:nvPr>
            <p:ph sz="quarter" idx="12"/>
          </p:nvPr>
        </p:nvSpPr>
        <p:spPr>
          <a:xfrm>
            <a:off x="587375" y="1685924"/>
            <a:ext cx="10842625" cy="1185864"/>
          </a:xfrm>
        </p:spPr>
        <p:txBody>
          <a:bodyPr/>
          <a:lstStyle>
            <a:lvl1pPr>
              <a:defRPr sz="1600">
                <a:latin typeface="Moderat" pitchFamily="2" charset="77"/>
              </a:defRPr>
            </a:lvl1pPr>
            <a:lvl2pPr>
              <a:defRPr sz="1400">
                <a:latin typeface="Moderat" pitchFamily="2" charset="77"/>
              </a:defRPr>
            </a:lvl2pPr>
            <a:lvl3pPr>
              <a:defRPr sz="1400">
                <a:latin typeface="Moderat" pitchFamily="2" charset="77"/>
              </a:defRPr>
            </a:lvl3pPr>
            <a:lvl4pPr>
              <a:defRPr sz="1400">
                <a:latin typeface="Moderat" pitchFamily="2" charset="77"/>
              </a:defRPr>
            </a:lvl4pPr>
            <a:lvl5pPr>
              <a:defRPr sz="1400">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17">
            <a:extLst>
              <a:ext uri="{FF2B5EF4-FFF2-40B4-BE49-F238E27FC236}">
                <a16:creationId xmlns:a16="http://schemas.microsoft.com/office/drawing/2014/main" id="{94B69907-DFFD-6279-DA0C-46B0701229EE}"/>
              </a:ext>
            </a:extLst>
          </p:cNvPr>
          <p:cNvPicPr>
            <a:picLocks noChangeAspect="1"/>
          </p:cNvPicPr>
          <p:nvPr userDrawn="1"/>
        </p:nvPicPr>
        <p:blipFill>
          <a:blip r:embed="rId4"/>
          <a:srcRect t="31205"/>
          <a:stretch>
            <a:fillRect/>
          </a:stretch>
        </p:blipFill>
        <p:spPr>
          <a:xfrm>
            <a:off x="0" y="0"/>
            <a:ext cx="297713" cy="1031359"/>
          </a:xfrm>
          <a:prstGeom prst="rect">
            <a:avLst/>
          </a:prstGeom>
        </p:spPr>
      </p:pic>
    </p:spTree>
    <p:extLst>
      <p:ext uri="{BB962C8B-B14F-4D97-AF65-F5344CB8AC3E}">
        <p14:creationId xmlns:p14="http://schemas.microsoft.com/office/powerpoint/2010/main" val="220487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F31617-9B11-D2F0-0AA2-499E0CEB8A11}"/>
              </a:ext>
            </a:extLst>
          </p:cNvPr>
          <p:cNvPicPr>
            <a:picLocks noChangeAspect="1"/>
          </p:cNvPicPr>
          <p:nvPr userDrawn="1"/>
        </p:nvPicPr>
        <p:blipFill>
          <a:blip r:embed="rId2"/>
          <a:srcRect t="2632" b="-1909"/>
          <a:stretch>
            <a:fillRect/>
          </a:stretch>
        </p:blipFill>
        <p:spPr>
          <a:xfrm>
            <a:off x="4453467" y="0"/>
            <a:ext cx="7838751" cy="6992470"/>
          </a:xfrm>
          <a:prstGeom prst="rect">
            <a:avLst/>
          </a:prstGeom>
        </p:spPr>
      </p:pic>
      <p:sp>
        <p:nvSpPr>
          <p:cNvPr id="2" name="Title 1">
            <a:extLst>
              <a:ext uri="{FF2B5EF4-FFF2-40B4-BE49-F238E27FC236}">
                <a16:creationId xmlns:a16="http://schemas.microsoft.com/office/drawing/2014/main" id="{BC6771C1-94F9-5F38-91BC-1672408A6094}"/>
              </a:ext>
            </a:extLst>
          </p:cNvPr>
          <p:cNvSpPr>
            <a:spLocks noGrp="1"/>
          </p:cNvSpPr>
          <p:nvPr>
            <p:ph type="title"/>
          </p:nvPr>
        </p:nvSpPr>
        <p:spPr>
          <a:xfrm>
            <a:off x="621241" y="1441450"/>
            <a:ext cx="3317875" cy="1600200"/>
          </a:xfrm>
        </p:spPr>
        <p:txBody>
          <a:bodyPr anchor="b"/>
          <a:lstStyle>
            <a:lvl1pPr>
              <a:defRPr sz="2800" b="0">
                <a:solidFill>
                  <a:schemeClr val="accent2"/>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4DB260E-9D3F-313E-35F6-BE8F036B3B02}"/>
              </a:ext>
            </a:extLst>
          </p:cNvPr>
          <p:cNvSpPr>
            <a:spLocks noGrp="1"/>
          </p:cNvSpPr>
          <p:nvPr>
            <p:ph type="pic" idx="1"/>
          </p:nvPr>
        </p:nvSpPr>
        <p:spPr>
          <a:xfrm>
            <a:off x="5483226"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D17F83-CEB6-8EFD-B91B-78EA838C13A1}"/>
              </a:ext>
            </a:extLst>
          </p:cNvPr>
          <p:cNvSpPr>
            <a:spLocks noGrp="1"/>
          </p:cNvSpPr>
          <p:nvPr>
            <p:ph type="body" sz="half" idx="2"/>
          </p:nvPr>
        </p:nvSpPr>
        <p:spPr>
          <a:xfrm>
            <a:off x="618596" y="3363383"/>
            <a:ext cx="3346450" cy="2546350"/>
          </a:xfrm>
        </p:spPr>
        <p:txBody>
          <a:bodyPr lIns="0" t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a:extLst>
              <a:ext uri="{FF2B5EF4-FFF2-40B4-BE49-F238E27FC236}">
                <a16:creationId xmlns:a16="http://schemas.microsoft.com/office/drawing/2014/main" id="{1384D7E9-7410-B6A7-A8B2-F0F766F542BA}"/>
              </a:ext>
            </a:extLst>
          </p:cNvPr>
          <p:cNvPicPr>
            <a:picLocks noChangeAspect="1"/>
          </p:cNvPicPr>
          <p:nvPr userDrawn="1"/>
        </p:nvPicPr>
        <p:blipFill>
          <a:blip r:embed="rId3"/>
          <a:stretch>
            <a:fillRect/>
          </a:stretch>
        </p:blipFill>
        <p:spPr>
          <a:xfrm>
            <a:off x="11685385" y="138590"/>
            <a:ext cx="353297" cy="365342"/>
          </a:xfrm>
          <a:prstGeom prst="rect">
            <a:avLst/>
          </a:prstGeom>
        </p:spPr>
      </p:pic>
    </p:spTree>
    <p:extLst>
      <p:ext uri="{BB962C8B-B14F-4D97-AF65-F5344CB8AC3E}">
        <p14:creationId xmlns:p14="http://schemas.microsoft.com/office/powerpoint/2010/main" val="1721896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1B05-E2B3-E080-116E-3F031BEA8E16}"/>
              </a:ext>
            </a:extLst>
          </p:cNvPr>
          <p:cNvSpPr>
            <a:spLocks noGrp="1"/>
          </p:cNvSpPr>
          <p:nvPr>
            <p:ph type="title"/>
          </p:nvPr>
        </p:nvSpPr>
        <p:spPr>
          <a:xfrm>
            <a:off x="595309" y="493715"/>
            <a:ext cx="10515600" cy="1106488"/>
          </a:xfrm>
        </p:spPr>
        <p:txBody>
          <a:bodyPr/>
          <a:lstStyle>
            <a:lvl1pPr>
              <a:defRPr sz="2800" b="0">
                <a:solidFill>
                  <a:schemeClr val="accent2"/>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0D2329-59CC-A5A4-58BD-87C13480C6C4}"/>
              </a:ext>
            </a:extLst>
          </p:cNvPr>
          <p:cNvSpPr>
            <a:spLocks noGrp="1"/>
          </p:cNvSpPr>
          <p:nvPr>
            <p:ph type="body" orient="vert" idx="1"/>
          </p:nvPr>
        </p:nvSpPr>
        <p:spPr>
          <a:xfrm>
            <a:off x="595309" y="1954214"/>
            <a:ext cx="10515600" cy="4351338"/>
          </a:xfrm>
        </p:spPr>
        <p:txBody>
          <a:bodyPr vert="horz"/>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3C47F8E9-7412-124B-17A7-1FA8BE1BFDDA}"/>
              </a:ext>
            </a:extLst>
          </p:cNvPr>
          <p:cNvPicPr>
            <a:picLocks noChangeAspect="1"/>
          </p:cNvPicPr>
          <p:nvPr userDrawn="1"/>
        </p:nvPicPr>
        <p:blipFill>
          <a:blip r:embed="rId2"/>
          <a:stretch>
            <a:fillRect/>
          </a:stretch>
        </p:blipFill>
        <p:spPr>
          <a:xfrm>
            <a:off x="11685385" y="138590"/>
            <a:ext cx="353297" cy="365342"/>
          </a:xfrm>
          <a:prstGeom prst="rect">
            <a:avLst/>
          </a:prstGeom>
        </p:spPr>
      </p:pic>
      <p:pic>
        <p:nvPicPr>
          <p:cNvPr id="12" name="Picture 11">
            <a:extLst>
              <a:ext uri="{FF2B5EF4-FFF2-40B4-BE49-F238E27FC236}">
                <a16:creationId xmlns:a16="http://schemas.microsoft.com/office/drawing/2014/main" id="{324BA435-FE56-49E0-AF68-8E9E5B4A1BBD}"/>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13" name="Picture 12">
            <a:extLst>
              <a:ext uri="{FF2B5EF4-FFF2-40B4-BE49-F238E27FC236}">
                <a16:creationId xmlns:a16="http://schemas.microsoft.com/office/drawing/2014/main" id="{4DEC429A-5D46-1A0F-D607-558682631F1B}"/>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1950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FFFFF"/>
        </a:solidFill>
        <a:effectLst/>
      </p:bgPr>
    </p:bg>
    <p:spTree>
      <p:nvGrpSpPr>
        <p:cNvPr id="1" name=""/>
        <p:cNvGrpSpPr/>
        <p:nvPr/>
      </p:nvGrpSpPr>
      <p:grpSpPr>
        <a:xfrm>
          <a:off x="0" y="0"/>
          <a:ext cx="0" cy="0"/>
          <a:chOff x="0" y="0"/>
          <a:chExt cx="0" cy="0"/>
        </a:xfrm>
      </p:grpSpPr>
      <p:sp>
        <p:nvSpPr>
          <p:cNvPr id="6" name="Shape 4"/>
          <p:cNvSpPr/>
          <p:nvPr/>
        </p:nvSpPr>
        <p:spPr>
          <a:xfrm>
            <a:off x="587375" y="1751648"/>
            <a:ext cx="5083048" cy="4023360"/>
          </a:xfrm>
          <a:prstGeom prst="rect">
            <a:avLst/>
          </a:prstGeom>
          <a:solidFill>
            <a:srgbClr val="F4F6F7"/>
          </a:solidFill>
          <a:ln/>
        </p:spPr>
        <p:txBody>
          <a:bodyPr/>
          <a:lstStyle/>
          <a:p>
            <a:endParaRPr lang="en-US"/>
          </a:p>
        </p:txBody>
      </p:sp>
      <p:sp>
        <p:nvSpPr>
          <p:cNvPr id="7" name="Shape 5"/>
          <p:cNvSpPr/>
          <p:nvPr/>
        </p:nvSpPr>
        <p:spPr>
          <a:xfrm>
            <a:off x="587375" y="1751648"/>
            <a:ext cx="5083048" cy="73152"/>
          </a:xfrm>
          <a:prstGeom prst="rect">
            <a:avLst/>
          </a:prstGeom>
          <a:solidFill>
            <a:srgbClr val="008080"/>
          </a:solidFill>
          <a:ln/>
        </p:spPr>
        <p:txBody>
          <a:bodyPr/>
          <a:lstStyle/>
          <a:p>
            <a:endParaRPr lang="en-US"/>
          </a:p>
        </p:txBody>
      </p:sp>
      <p:sp>
        <p:nvSpPr>
          <p:cNvPr id="8" name="Text 6"/>
          <p:cNvSpPr>
            <a:spLocks noGrp="1"/>
          </p:cNvSpPr>
          <p:nvPr>
            <p:ph type="body" idx="2"/>
          </p:nvPr>
        </p:nvSpPr>
        <p:spPr>
          <a:xfrm>
            <a:off x="861695" y="2025968"/>
            <a:ext cx="4594416" cy="457200"/>
          </a:xfrm>
          <a:prstGeom prst="rect">
            <a:avLst/>
          </a:prstGeom>
          <a:noFill/>
          <a:ln/>
        </p:spPr>
        <p:txBody>
          <a:bodyPr wrap="square" lIns="0" tIns="0" rtlCol="0" anchor="ctr"/>
          <a:lstStyle>
            <a:lvl1pPr>
              <a:defRPr>
                <a:solidFill>
                  <a:schemeClr val="tx1"/>
                </a:solidFill>
              </a:defRPr>
            </a:lvl1pPr>
          </a:lstStyle>
          <a:p>
            <a:pPr marL="0" lvl="0" indent="0">
              <a:buNone/>
            </a:pPr>
            <a:r>
              <a:rPr lang="en-GB" sz="1800" b="1">
                <a:solidFill>
                  <a:srgbClr val="00242E"/>
                </a:solidFill>
                <a:latin typeface="Moderat" pitchFamily="34" charset="0"/>
              </a:rPr>
              <a:t>Click to edit Master text styles</a:t>
            </a:r>
          </a:p>
        </p:txBody>
      </p:sp>
      <p:sp>
        <p:nvSpPr>
          <p:cNvPr id="9" name="Text 7"/>
          <p:cNvSpPr>
            <a:spLocks noGrp="1"/>
          </p:cNvSpPr>
          <p:nvPr>
            <p:ph type="body" idx="3"/>
          </p:nvPr>
        </p:nvSpPr>
        <p:spPr>
          <a:xfrm>
            <a:off x="861695" y="2620328"/>
            <a:ext cx="4594416" cy="2926080"/>
          </a:xfrm>
          <a:prstGeom prst="rect">
            <a:avLst/>
          </a:prstGeom>
          <a:noFill/>
          <a:ln/>
        </p:spPr>
        <p:txBody>
          <a:bodyPr wrap="square" lIns="0" tIns="0" rtlCol="0" anchor="ctr"/>
          <a:lstStyle/>
          <a:p>
            <a:pPr marL="342900" lvl="0" indent="-342900">
              <a:spcAft>
                <a:spcPts val="800"/>
              </a:spcAft>
              <a:buSzPct val="100000"/>
              <a:buChar char="▪"/>
            </a:pPr>
            <a:r>
              <a:rPr lang="en-GB" sz="1400">
                <a:solidFill>
                  <a:srgbClr val="2C3E44"/>
                </a:solidFill>
                <a:latin typeface="Moderat" pitchFamily="34" charset="0"/>
              </a:rPr>
              <a:t>Click to edit Master text styles</a:t>
            </a:r>
          </a:p>
          <a:p>
            <a:pPr marL="342900" lvl="1" indent="-342900">
              <a:spcAft>
                <a:spcPts val="800"/>
              </a:spcAft>
              <a:buSzPct val="100000"/>
              <a:buChar char="▪"/>
            </a:pPr>
            <a:r>
              <a:rPr lang="en-GB" sz="1400">
                <a:solidFill>
                  <a:srgbClr val="2C3E44"/>
                </a:solidFill>
                <a:latin typeface="Moderat" pitchFamily="34" charset="0"/>
              </a:rPr>
              <a:t>Second level</a:t>
            </a:r>
          </a:p>
          <a:p>
            <a:pPr marL="342900" lvl="2" indent="-342900">
              <a:spcAft>
                <a:spcPts val="800"/>
              </a:spcAft>
              <a:buSzPct val="100000"/>
              <a:buChar char="▪"/>
            </a:pPr>
            <a:r>
              <a:rPr lang="en-GB" sz="1400">
                <a:solidFill>
                  <a:srgbClr val="2C3E44"/>
                </a:solidFill>
                <a:latin typeface="Moderat" pitchFamily="34" charset="0"/>
              </a:rPr>
              <a:t>Third level</a:t>
            </a:r>
          </a:p>
          <a:p>
            <a:pPr marL="342900" lvl="3" indent="-342900">
              <a:spcAft>
                <a:spcPts val="800"/>
              </a:spcAft>
              <a:buSzPct val="100000"/>
              <a:buChar char="▪"/>
            </a:pPr>
            <a:r>
              <a:rPr lang="en-GB" sz="1400">
                <a:solidFill>
                  <a:srgbClr val="2C3E44"/>
                </a:solidFill>
                <a:latin typeface="Moderat" pitchFamily="34" charset="0"/>
              </a:rPr>
              <a:t>Fourth level</a:t>
            </a:r>
          </a:p>
        </p:txBody>
      </p:sp>
      <p:sp>
        <p:nvSpPr>
          <p:cNvPr id="10" name="Shape 8"/>
          <p:cNvSpPr/>
          <p:nvPr/>
        </p:nvSpPr>
        <p:spPr>
          <a:xfrm>
            <a:off x="6375527" y="1751648"/>
            <a:ext cx="5083048" cy="4023360"/>
          </a:xfrm>
          <a:prstGeom prst="rect">
            <a:avLst/>
          </a:prstGeom>
          <a:solidFill>
            <a:srgbClr val="F4F6F7"/>
          </a:solidFill>
          <a:ln/>
        </p:spPr>
        <p:txBody>
          <a:bodyPr/>
          <a:lstStyle/>
          <a:p>
            <a:endParaRPr lang="en-US"/>
          </a:p>
        </p:txBody>
      </p:sp>
      <p:sp>
        <p:nvSpPr>
          <p:cNvPr id="11" name="Shape 9"/>
          <p:cNvSpPr/>
          <p:nvPr/>
        </p:nvSpPr>
        <p:spPr>
          <a:xfrm>
            <a:off x="6375527" y="1751648"/>
            <a:ext cx="5083048" cy="73152"/>
          </a:xfrm>
          <a:prstGeom prst="rect">
            <a:avLst/>
          </a:prstGeom>
          <a:solidFill>
            <a:srgbClr val="FF5400"/>
          </a:solidFill>
          <a:ln/>
        </p:spPr>
        <p:txBody>
          <a:bodyPr/>
          <a:lstStyle/>
          <a:p>
            <a:endParaRPr lang="en-US"/>
          </a:p>
        </p:txBody>
      </p:sp>
      <p:sp>
        <p:nvSpPr>
          <p:cNvPr id="12" name="Text 10"/>
          <p:cNvSpPr>
            <a:spLocks noGrp="1"/>
          </p:cNvSpPr>
          <p:nvPr>
            <p:ph type="body" idx="4"/>
          </p:nvPr>
        </p:nvSpPr>
        <p:spPr>
          <a:xfrm>
            <a:off x="6649847" y="2025968"/>
            <a:ext cx="4594416" cy="457200"/>
          </a:xfrm>
          <a:prstGeom prst="rect">
            <a:avLst/>
          </a:prstGeom>
          <a:noFill/>
          <a:ln/>
        </p:spPr>
        <p:txBody>
          <a:bodyPr wrap="square" lIns="0" tIns="0" rtlCol="0" anchor="ctr"/>
          <a:lstStyle>
            <a:lvl1pPr>
              <a:defRPr>
                <a:solidFill>
                  <a:schemeClr val="tx1"/>
                </a:solidFill>
              </a:defRPr>
            </a:lvl1pPr>
          </a:lstStyle>
          <a:p>
            <a:pPr marL="0" lvl="0" indent="0">
              <a:buNone/>
            </a:pPr>
            <a:r>
              <a:rPr lang="en-GB" sz="1800" b="1">
                <a:solidFill>
                  <a:srgbClr val="00242E"/>
                </a:solidFill>
                <a:latin typeface="Moderat" pitchFamily="34" charset="0"/>
              </a:rPr>
              <a:t>Click to edit Master text styles</a:t>
            </a:r>
          </a:p>
        </p:txBody>
      </p:sp>
      <p:sp>
        <p:nvSpPr>
          <p:cNvPr id="13" name="Text 11"/>
          <p:cNvSpPr/>
          <p:nvPr/>
        </p:nvSpPr>
        <p:spPr>
          <a:xfrm>
            <a:off x="6649847" y="2620328"/>
            <a:ext cx="4594416" cy="2926080"/>
          </a:xfrm>
          <a:prstGeom prst="rect">
            <a:avLst/>
          </a:prstGeom>
          <a:noFill/>
          <a:ln/>
        </p:spPr>
        <p:txBody>
          <a:bodyPr wrap="square" lIns="0" tIns="0" rtlCol="0" anchor="ctr"/>
          <a:lstStyle/>
          <a:p>
            <a:pPr marL="342900" indent="-342900">
              <a:spcAft>
                <a:spcPts val="800"/>
              </a:spcAft>
              <a:buSzPct val="100000"/>
              <a:buChar char="▪"/>
            </a:pPr>
            <a:r>
              <a:rPr lang="en-US" sz="1400">
                <a:solidFill>
                  <a:srgbClr val="2C3E44"/>
                </a:solidFill>
                <a:latin typeface="Moderat" pitchFamily="34" charset="0"/>
                <a:ea typeface="Moderat" pitchFamily="34" charset="-122"/>
                <a:cs typeface="Moderat" pitchFamily="34" charset="-120"/>
              </a:rPr>
              <a:t>First supporting point</a:t>
            </a:r>
            <a:endParaRPr lang="en-US" sz="1400"/>
          </a:p>
          <a:p>
            <a:pPr marL="342900" indent="-342900">
              <a:spcAft>
                <a:spcPts val="800"/>
              </a:spcAft>
              <a:buSzPct val="100000"/>
              <a:buChar char="▪"/>
            </a:pPr>
            <a:r>
              <a:rPr lang="en-US" sz="1400">
                <a:solidFill>
                  <a:srgbClr val="2C3E44"/>
                </a:solidFill>
                <a:latin typeface="Moderat" pitchFamily="34" charset="0"/>
                <a:ea typeface="Moderat" pitchFamily="34" charset="-122"/>
                <a:cs typeface="Moderat" pitchFamily="34" charset="-120"/>
              </a:rPr>
              <a:t>Second supporting point</a:t>
            </a:r>
            <a:endParaRPr lang="en-US" sz="1400"/>
          </a:p>
          <a:p>
            <a:pPr marL="342900" indent="-342900">
              <a:spcAft>
                <a:spcPts val="800"/>
              </a:spcAft>
              <a:buSzPct val="100000"/>
              <a:buChar char="▪"/>
            </a:pPr>
            <a:r>
              <a:rPr lang="en-US" sz="1400">
                <a:solidFill>
                  <a:srgbClr val="2C3E44"/>
                </a:solidFill>
                <a:latin typeface="Moderat" pitchFamily="34" charset="0"/>
                <a:ea typeface="Moderat" pitchFamily="34" charset="-122"/>
                <a:cs typeface="Moderat" pitchFamily="34" charset="-120"/>
              </a:rPr>
              <a:t>Third supporting point</a:t>
            </a:r>
            <a:endParaRPr lang="en-US" sz="1400"/>
          </a:p>
          <a:p>
            <a:pPr marL="342900" indent="-342900">
              <a:spcAft>
                <a:spcPts val="800"/>
              </a:spcAft>
              <a:buSzPct val="100000"/>
              <a:buChar char="▪"/>
            </a:pPr>
            <a:r>
              <a:rPr lang="en-US" sz="1400">
                <a:solidFill>
                  <a:srgbClr val="2C3E44"/>
                </a:solidFill>
                <a:latin typeface="Moderat" pitchFamily="34" charset="0"/>
                <a:ea typeface="Moderat" pitchFamily="34" charset="-122"/>
                <a:cs typeface="Moderat" pitchFamily="34" charset="-120"/>
              </a:rPr>
              <a:t>Concluding observation</a:t>
            </a:r>
            <a:endParaRPr lang="en-US" sz="1400"/>
          </a:p>
        </p:txBody>
      </p:sp>
      <p:sp>
        <p:nvSpPr>
          <p:cNvPr id="16" name="Title 1">
            <a:extLst>
              <a:ext uri="{FF2B5EF4-FFF2-40B4-BE49-F238E27FC236}">
                <a16:creationId xmlns:a16="http://schemas.microsoft.com/office/drawing/2014/main" id="{B058BD82-E8C4-E218-FDF3-03A991111945}"/>
              </a:ext>
            </a:extLst>
          </p:cNvPr>
          <p:cNvSpPr>
            <a:spLocks noGrp="1"/>
          </p:cNvSpPr>
          <p:nvPr>
            <p:ph type="title"/>
          </p:nvPr>
        </p:nvSpPr>
        <p:spPr>
          <a:xfrm>
            <a:off x="595309" y="493715"/>
            <a:ext cx="10515600" cy="1106488"/>
          </a:xfrm>
        </p:spPr>
        <p:txBody>
          <a:bodyPr/>
          <a:lstStyle>
            <a:lvl1pPr>
              <a:defRPr sz="2800" b="0">
                <a:solidFill>
                  <a:schemeClr val="accent2"/>
                </a:solidFill>
              </a:defRPr>
            </a:lvl1pPr>
          </a:lstStyle>
          <a:p>
            <a:r>
              <a:rPr lang="en-GB"/>
              <a:t>Click to edit Master title style</a:t>
            </a:r>
            <a:endParaRPr lang="en-US"/>
          </a:p>
        </p:txBody>
      </p:sp>
      <p:pic>
        <p:nvPicPr>
          <p:cNvPr id="19" name="Picture 18">
            <a:extLst>
              <a:ext uri="{FF2B5EF4-FFF2-40B4-BE49-F238E27FC236}">
                <a16:creationId xmlns:a16="http://schemas.microsoft.com/office/drawing/2014/main" id="{8ED70CBD-36E0-815E-C0AA-A322924F2299}"/>
              </a:ext>
            </a:extLst>
          </p:cNvPr>
          <p:cNvPicPr>
            <a:picLocks noChangeAspect="1"/>
          </p:cNvPicPr>
          <p:nvPr userDrawn="1"/>
        </p:nvPicPr>
        <p:blipFill>
          <a:blip r:embed="rId2"/>
          <a:srcRect t="31205"/>
          <a:stretch>
            <a:fillRect/>
          </a:stretch>
        </p:blipFill>
        <p:spPr>
          <a:xfrm>
            <a:off x="0" y="0"/>
            <a:ext cx="297713" cy="1031359"/>
          </a:xfrm>
          <a:prstGeom prst="rect">
            <a:avLst/>
          </a:prstGeom>
        </p:spPr>
      </p:pic>
      <p:pic>
        <p:nvPicPr>
          <p:cNvPr id="20" name="Picture 19">
            <a:extLst>
              <a:ext uri="{FF2B5EF4-FFF2-40B4-BE49-F238E27FC236}">
                <a16:creationId xmlns:a16="http://schemas.microsoft.com/office/drawing/2014/main" id="{B577A509-684C-E9C2-4033-4F62169C9A91}"/>
              </a:ext>
            </a:extLst>
          </p:cNvPr>
          <p:cNvPicPr>
            <a:picLocks noChangeAspect="1"/>
          </p:cNvPicPr>
          <p:nvPr userDrawn="1"/>
        </p:nvPicPr>
        <p:blipFill>
          <a:blip r:embed="rId3"/>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1795988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2572BD-F67F-3752-8221-11FE9F2D0167}"/>
              </a:ext>
            </a:extLst>
          </p:cNvPr>
          <p:cNvSpPr/>
          <p:nvPr userDrawn="1"/>
        </p:nvSpPr>
        <p:spPr>
          <a:xfrm>
            <a:off x="587375" y="1800225"/>
            <a:ext cx="10756900" cy="4414838"/>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B1B05-E2B3-E080-116E-3F031BEA8E16}"/>
              </a:ext>
            </a:extLst>
          </p:cNvPr>
          <p:cNvSpPr>
            <a:spLocks noGrp="1"/>
          </p:cNvSpPr>
          <p:nvPr>
            <p:ph type="title"/>
          </p:nvPr>
        </p:nvSpPr>
        <p:spPr>
          <a:xfrm>
            <a:off x="595309" y="493715"/>
            <a:ext cx="10748966" cy="1106488"/>
          </a:xfrm>
        </p:spPr>
        <p:txBody>
          <a:bodyPr/>
          <a:lstStyle>
            <a:lvl1pPr>
              <a:defRPr sz="2800" b="0">
                <a:solidFill>
                  <a:schemeClr val="accent2"/>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0D2329-59CC-A5A4-58BD-87C13480C6C4}"/>
              </a:ext>
            </a:extLst>
          </p:cNvPr>
          <p:cNvSpPr>
            <a:spLocks noGrp="1"/>
          </p:cNvSpPr>
          <p:nvPr>
            <p:ph type="body" orient="vert" idx="1"/>
          </p:nvPr>
        </p:nvSpPr>
        <p:spPr>
          <a:xfrm>
            <a:off x="1300163" y="2500313"/>
            <a:ext cx="9272587" cy="3100387"/>
          </a:xfrm>
        </p:spPr>
        <p:txBody>
          <a:bodyPr vert="horz"/>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3C47F8E9-7412-124B-17A7-1FA8BE1BFDDA}"/>
              </a:ext>
            </a:extLst>
          </p:cNvPr>
          <p:cNvPicPr>
            <a:picLocks noChangeAspect="1"/>
          </p:cNvPicPr>
          <p:nvPr userDrawn="1"/>
        </p:nvPicPr>
        <p:blipFill>
          <a:blip r:embed="rId2"/>
          <a:stretch>
            <a:fillRect/>
          </a:stretch>
        </p:blipFill>
        <p:spPr>
          <a:xfrm>
            <a:off x="11685385" y="138590"/>
            <a:ext cx="353297" cy="365342"/>
          </a:xfrm>
          <a:prstGeom prst="rect">
            <a:avLst/>
          </a:prstGeom>
        </p:spPr>
      </p:pic>
      <p:grpSp>
        <p:nvGrpSpPr>
          <p:cNvPr id="15" name="Group 14">
            <a:extLst>
              <a:ext uri="{FF2B5EF4-FFF2-40B4-BE49-F238E27FC236}">
                <a16:creationId xmlns:a16="http://schemas.microsoft.com/office/drawing/2014/main" id="{B21DF356-A08D-7BC2-9FD5-D4C6012C7F08}"/>
              </a:ext>
            </a:extLst>
          </p:cNvPr>
          <p:cNvGrpSpPr/>
          <p:nvPr userDrawn="1"/>
        </p:nvGrpSpPr>
        <p:grpSpPr>
          <a:xfrm>
            <a:off x="587376" y="6305023"/>
            <a:ext cx="10775768" cy="112710"/>
            <a:chOff x="587376" y="6305023"/>
            <a:chExt cx="10775768" cy="112710"/>
          </a:xfrm>
        </p:grpSpPr>
        <p:sp>
          <p:nvSpPr>
            <p:cNvPr id="5" name="Rectangle 4">
              <a:extLst>
                <a:ext uri="{FF2B5EF4-FFF2-40B4-BE49-F238E27FC236}">
                  <a16:creationId xmlns:a16="http://schemas.microsoft.com/office/drawing/2014/main" id="{6D379E11-30CB-5092-3BCA-0D8AAD2AD3F0}"/>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25BCB1-CFB8-E663-7818-1C54FB762121}"/>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1B81195-67EA-72B9-16F5-3F3521BD25FF}"/>
              </a:ext>
            </a:extLst>
          </p:cNvPr>
          <p:cNvGrpSpPr/>
          <p:nvPr userDrawn="1"/>
        </p:nvGrpSpPr>
        <p:grpSpPr>
          <a:xfrm>
            <a:off x="587376" y="6463939"/>
            <a:ext cx="10775768" cy="89260"/>
            <a:chOff x="587376" y="6305023"/>
            <a:chExt cx="10775768" cy="112710"/>
          </a:xfrm>
        </p:grpSpPr>
        <p:sp>
          <p:nvSpPr>
            <p:cNvPr id="17" name="Rectangle 16">
              <a:extLst>
                <a:ext uri="{FF2B5EF4-FFF2-40B4-BE49-F238E27FC236}">
                  <a16:creationId xmlns:a16="http://schemas.microsoft.com/office/drawing/2014/main" id="{BCD2DD64-5B9D-7329-6E46-94C76B8F6597}"/>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7753C8-7A86-A896-F61A-E1921E82CD4A}"/>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8007BAE-D42F-68A0-A6BA-C14FDD029D62}"/>
              </a:ext>
            </a:extLst>
          </p:cNvPr>
          <p:cNvGrpSpPr/>
          <p:nvPr userDrawn="1"/>
        </p:nvGrpSpPr>
        <p:grpSpPr>
          <a:xfrm>
            <a:off x="587376" y="6610067"/>
            <a:ext cx="10775768" cy="64312"/>
            <a:chOff x="587376" y="6305023"/>
            <a:chExt cx="10775768" cy="112710"/>
          </a:xfrm>
        </p:grpSpPr>
        <p:sp>
          <p:nvSpPr>
            <p:cNvPr id="20" name="Rectangle 19">
              <a:extLst>
                <a:ext uri="{FF2B5EF4-FFF2-40B4-BE49-F238E27FC236}">
                  <a16:creationId xmlns:a16="http://schemas.microsoft.com/office/drawing/2014/main" id="{15F4BEA4-539D-5AAE-9AC5-D35EC6E690C6}"/>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D253E5-3E40-D8AB-C9AA-8152BAE9273B}"/>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2EDDC10-AEFE-02EE-C99B-EE27EC19D940}"/>
              </a:ext>
            </a:extLst>
          </p:cNvPr>
          <p:cNvGrpSpPr/>
          <p:nvPr userDrawn="1"/>
        </p:nvGrpSpPr>
        <p:grpSpPr>
          <a:xfrm>
            <a:off x="587376" y="6732957"/>
            <a:ext cx="10775768" cy="59442"/>
            <a:chOff x="587376" y="6305023"/>
            <a:chExt cx="10775768" cy="146541"/>
          </a:xfrm>
        </p:grpSpPr>
        <p:sp>
          <p:nvSpPr>
            <p:cNvPr id="23" name="Rectangle 22">
              <a:extLst>
                <a:ext uri="{FF2B5EF4-FFF2-40B4-BE49-F238E27FC236}">
                  <a16:creationId xmlns:a16="http://schemas.microsoft.com/office/drawing/2014/main" id="{CDCBDA7E-5424-44C9-1C18-585EC71CE90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D6CB7E-3C88-8BE5-AB36-59F0A15E697E}"/>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2EDEE8B3-020D-8F8F-01CE-F2828742A235}"/>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27" name="Picture 26">
            <a:extLst>
              <a:ext uri="{FF2B5EF4-FFF2-40B4-BE49-F238E27FC236}">
                <a16:creationId xmlns:a16="http://schemas.microsoft.com/office/drawing/2014/main" id="{A8AFAC02-7329-4731-1730-BCE9678145F8}"/>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2661771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4_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2572BD-F67F-3752-8221-11FE9F2D0167}"/>
              </a:ext>
            </a:extLst>
          </p:cNvPr>
          <p:cNvSpPr/>
          <p:nvPr userDrawn="1"/>
        </p:nvSpPr>
        <p:spPr>
          <a:xfrm>
            <a:off x="587375" y="1800225"/>
            <a:ext cx="5284788" cy="2214563"/>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B1B05-E2B3-E080-116E-3F031BEA8E16}"/>
              </a:ext>
            </a:extLst>
          </p:cNvPr>
          <p:cNvSpPr>
            <a:spLocks noGrp="1"/>
          </p:cNvSpPr>
          <p:nvPr>
            <p:ph type="title"/>
          </p:nvPr>
        </p:nvSpPr>
        <p:spPr>
          <a:xfrm>
            <a:off x="595309" y="493715"/>
            <a:ext cx="10748966" cy="1106488"/>
          </a:xfrm>
        </p:spPr>
        <p:txBody>
          <a:bodyPr/>
          <a:lstStyle>
            <a:lvl1pPr>
              <a:defRPr sz="2800" b="0">
                <a:solidFill>
                  <a:schemeClr val="accent2"/>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0D2329-59CC-A5A4-58BD-87C13480C6C4}"/>
              </a:ext>
            </a:extLst>
          </p:cNvPr>
          <p:cNvSpPr>
            <a:spLocks noGrp="1"/>
          </p:cNvSpPr>
          <p:nvPr>
            <p:ph type="body" orient="vert" idx="1"/>
          </p:nvPr>
        </p:nvSpPr>
        <p:spPr>
          <a:xfrm>
            <a:off x="1042988" y="2243139"/>
            <a:ext cx="4386262" cy="1257300"/>
          </a:xfrm>
        </p:spPr>
        <p:txBody>
          <a:bodyPr vert="horz"/>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3C47F8E9-7412-124B-17A7-1FA8BE1BFDDA}"/>
              </a:ext>
            </a:extLst>
          </p:cNvPr>
          <p:cNvPicPr>
            <a:picLocks noChangeAspect="1"/>
          </p:cNvPicPr>
          <p:nvPr userDrawn="1"/>
        </p:nvPicPr>
        <p:blipFill>
          <a:blip r:embed="rId2"/>
          <a:stretch>
            <a:fillRect/>
          </a:stretch>
        </p:blipFill>
        <p:spPr>
          <a:xfrm>
            <a:off x="11685385" y="138590"/>
            <a:ext cx="353297" cy="365342"/>
          </a:xfrm>
          <a:prstGeom prst="rect">
            <a:avLst/>
          </a:prstGeom>
        </p:spPr>
      </p:pic>
      <p:grpSp>
        <p:nvGrpSpPr>
          <p:cNvPr id="12" name="Group 11">
            <a:extLst>
              <a:ext uri="{FF2B5EF4-FFF2-40B4-BE49-F238E27FC236}">
                <a16:creationId xmlns:a16="http://schemas.microsoft.com/office/drawing/2014/main" id="{8CE5938D-3125-7FCB-E1BE-CE304A57F6F7}"/>
              </a:ext>
            </a:extLst>
          </p:cNvPr>
          <p:cNvGrpSpPr/>
          <p:nvPr userDrawn="1"/>
        </p:nvGrpSpPr>
        <p:grpSpPr>
          <a:xfrm>
            <a:off x="587376" y="6305023"/>
            <a:ext cx="5270499" cy="487376"/>
            <a:chOff x="587376" y="6305023"/>
            <a:chExt cx="10775768" cy="487376"/>
          </a:xfrm>
        </p:grpSpPr>
        <p:grpSp>
          <p:nvGrpSpPr>
            <p:cNvPr id="15" name="Group 14">
              <a:extLst>
                <a:ext uri="{FF2B5EF4-FFF2-40B4-BE49-F238E27FC236}">
                  <a16:creationId xmlns:a16="http://schemas.microsoft.com/office/drawing/2014/main" id="{B21DF356-A08D-7BC2-9FD5-D4C6012C7F08}"/>
                </a:ext>
              </a:extLst>
            </p:cNvPr>
            <p:cNvGrpSpPr/>
            <p:nvPr userDrawn="1"/>
          </p:nvGrpSpPr>
          <p:grpSpPr>
            <a:xfrm>
              <a:off x="587376" y="6305023"/>
              <a:ext cx="10775768" cy="112710"/>
              <a:chOff x="587376" y="6305023"/>
              <a:chExt cx="10775768" cy="112710"/>
            </a:xfrm>
          </p:grpSpPr>
          <p:sp>
            <p:nvSpPr>
              <p:cNvPr id="5" name="Rectangle 4">
                <a:extLst>
                  <a:ext uri="{FF2B5EF4-FFF2-40B4-BE49-F238E27FC236}">
                    <a16:creationId xmlns:a16="http://schemas.microsoft.com/office/drawing/2014/main" id="{6D379E11-30CB-5092-3BCA-0D8AAD2AD3F0}"/>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25BCB1-CFB8-E663-7818-1C54FB762121}"/>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1B81195-67EA-72B9-16F5-3F3521BD25FF}"/>
                </a:ext>
              </a:extLst>
            </p:cNvPr>
            <p:cNvGrpSpPr/>
            <p:nvPr userDrawn="1"/>
          </p:nvGrpSpPr>
          <p:grpSpPr>
            <a:xfrm>
              <a:off x="587376" y="6463939"/>
              <a:ext cx="10775768" cy="89260"/>
              <a:chOff x="587376" y="6305023"/>
              <a:chExt cx="10775768" cy="112710"/>
            </a:xfrm>
          </p:grpSpPr>
          <p:sp>
            <p:nvSpPr>
              <p:cNvPr id="17" name="Rectangle 16">
                <a:extLst>
                  <a:ext uri="{FF2B5EF4-FFF2-40B4-BE49-F238E27FC236}">
                    <a16:creationId xmlns:a16="http://schemas.microsoft.com/office/drawing/2014/main" id="{BCD2DD64-5B9D-7329-6E46-94C76B8F6597}"/>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7753C8-7A86-A896-F61A-E1921E82CD4A}"/>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8007BAE-D42F-68A0-A6BA-C14FDD029D62}"/>
                </a:ext>
              </a:extLst>
            </p:cNvPr>
            <p:cNvGrpSpPr/>
            <p:nvPr userDrawn="1"/>
          </p:nvGrpSpPr>
          <p:grpSpPr>
            <a:xfrm>
              <a:off x="587376" y="6610067"/>
              <a:ext cx="10775768" cy="64312"/>
              <a:chOff x="587376" y="6305023"/>
              <a:chExt cx="10775768" cy="112710"/>
            </a:xfrm>
          </p:grpSpPr>
          <p:sp>
            <p:nvSpPr>
              <p:cNvPr id="20" name="Rectangle 19">
                <a:extLst>
                  <a:ext uri="{FF2B5EF4-FFF2-40B4-BE49-F238E27FC236}">
                    <a16:creationId xmlns:a16="http://schemas.microsoft.com/office/drawing/2014/main" id="{15F4BEA4-539D-5AAE-9AC5-D35EC6E690C6}"/>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D253E5-3E40-D8AB-C9AA-8152BAE9273B}"/>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2EDDC10-AEFE-02EE-C99B-EE27EC19D940}"/>
                </a:ext>
              </a:extLst>
            </p:cNvPr>
            <p:cNvGrpSpPr/>
            <p:nvPr userDrawn="1"/>
          </p:nvGrpSpPr>
          <p:grpSpPr>
            <a:xfrm>
              <a:off x="587376" y="6732957"/>
              <a:ext cx="10775768" cy="59442"/>
              <a:chOff x="587376" y="6305023"/>
              <a:chExt cx="10775768" cy="146541"/>
            </a:xfrm>
          </p:grpSpPr>
          <p:sp>
            <p:nvSpPr>
              <p:cNvPr id="23" name="Rectangle 22">
                <a:extLst>
                  <a:ext uri="{FF2B5EF4-FFF2-40B4-BE49-F238E27FC236}">
                    <a16:creationId xmlns:a16="http://schemas.microsoft.com/office/drawing/2014/main" id="{CDCBDA7E-5424-44C9-1C18-585EC71CE90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D6CB7E-3C88-8BE5-AB36-59F0A15E697E}"/>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a:extLst>
              <a:ext uri="{FF2B5EF4-FFF2-40B4-BE49-F238E27FC236}">
                <a16:creationId xmlns:a16="http://schemas.microsoft.com/office/drawing/2014/main" id="{4AF1757A-2A64-4FBE-85B8-203D9CAE8085}"/>
              </a:ext>
            </a:extLst>
          </p:cNvPr>
          <p:cNvSpPr/>
          <p:nvPr userDrawn="1"/>
        </p:nvSpPr>
        <p:spPr>
          <a:xfrm>
            <a:off x="587375" y="4143375"/>
            <a:ext cx="5284788" cy="2085975"/>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F7A94E2-E363-B7E7-39D0-A4C148DB63EA}"/>
              </a:ext>
            </a:extLst>
          </p:cNvPr>
          <p:cNvGrpSpPr/>
          <p:nvPr userDrawn="1"/>
        </p:nvGrpSpPr>
        <p:grpSpPr>
          <a:xfrm>
            <a:off x="5986464" y="6305023"/>
            <a:ext cx="5380036" cy="487376"/>
            <a:chOff x="587376" y="6305023"/>
            <a:chExt cx="10775768" cy="487376"/>
          </a:xfrm>
        </p:grpSpPr>
        <p:grpSp>
          <p:nvGrpSpPr>
            <p:cNvPr id="25" name="Group 24">
              <a:extLst>
                <a:ext uri="{FF2B5EF4-FFF2-40B4-BE49-F238E27FC236}">
                  <a16:creationId xmlns:a16="http://schemas.microsoft.com/office/drawing/2014/main" id="{9AF913CC-81A2-CD6E-16DA-43D3B63E7BC0}"/>
                </a:ext>
              </a:extLst>
            </p:cNvPr>
            <p:cNvGrpSpPr/>
            <p:nvPr userDrawn="1"/>
          </p:nvGrpSpPr>
          <p:grpSpPr>
            <a:xfrm>
              <a:off x="587376" y="6305023"/>
              <a:ext cx="10775768" cy="112710"/>
              <a:chOff x="587376" y="6305023"/>
              <a:chExt cx="10775768" cy="112710"/>
            </a:xfrm>
          </p:grpSpPr>
          <p:sp>
            <p:nvSpPr>
              <p:cNvPr id="35" name="Rectangle 34">
                <a:extLst>
                  <a:ext uri="{FF2B5EF4-FFF2-40B4-BE49-F238E27FC236}">
                    <a16:creationId xmlns:a16="http://schemas.microsoft.com/office/drawing/2014/main" id="{EDD0BA92-1E35-81B1-7769-80D178BCE732}"/>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4CF3952-00C9-FD0C-F328-943EAFACA357}"/>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1CCE290-3E9E-621B-7481-BF3A49065B82}"/>
                </a:ext>
              </a:extLst>
            </p:cNvPr>
            <p:cNvGrpSpPr/>
            <p:nvPr userDrawn="1"/>
          </p:nvGrpSpPr>
          <p:grpSpPr>
            <a:xfrm>
              <a:off x="587376" y="6463939"/>
              <a:ext cx="10775768" cy="89260"/>
              <a:chOff x="587376" y="6305023"/>
              <a:chExt cx="10775768" cy="112710"/>
            </a:xfrm>
          </p:grpSpPr>
          <p:sp>
            <p:nvSpPr>
              <p:cNvPr id="33" name="Rectangle 32">
                <a:extLst>
                  <a:ext uri="{FF2B5EF4-FFF2-40B4-BE49-F238E27FC236}">
                    <a16:creationId xmlns:a16="http://schemas.microsoft.com/office/drawing/2014/main" id="{825E56E2-453B-0780-0104-0160ADAF6A4B}"/>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49A2D22-65AC-D7CA-023F-DD53F90BF08F}"/>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E79F276D-C4E7-E60D-6D86-5BCC60BF9E3B}"/>
                </a:ext>
              </a:extLst>
            </p:cNvPr>
            <p:cNvGrpSpPr/>
            <p:nvPr userDrawn="1"/>
          </p:nvGrpSpPr>
          <p:grpSpPr>
            <a:xfrm>
              <a:off x="587376" y="6610067"/>
              <a:ext cx="10775768" cy="64312"/>
              <a:chOff x="587376" y="6305023"/>
              <a:chExt cx="10775768" cy="112710"/>
            </a:xfrm>
          </p:grpSpPr>
          <p:sp>
            <p:nvSpPr>
              <p:cNvPr id="31" name="Rectangle 30">
                <a:extLst>
                  <a:ext uri="{FF2B5EF4-FFF2-40B4-BE49-F238E27FC236}">
                    <a16:creationId xmlns:a16="http://schemas.microsoft.com/office/drawing/2014/main" id="{25A71468-A1D3-FC4D-AACC-002C0337AC82}"/>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0020281-CDEF-816B-0B1F-C2A62A39624B}"/>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80A137C-6A57-13C0-E620-87891E43A30E}"/>
                </a:ext>
              </a:extLst>
            </p:cNvPr>
            <p:cNvGrpSpPr/>
            <p:nvPr userDrawn="1"/>
          </p:nvGrpSpPr>
          <p:grpSpPr>
            <a:xfrm>
              <a:off x="587376" y="6732957"/>
              <a:ext cx="10775768" cy="59442"/>
              <a:chOff x="587376" y="6305023"/>
              <a:chExt cx="10775768" cy="146541"/>
            </a:xfrm>
          </p:grpSpPr>
          <p:sp>
            <p:nvSpPr>
              <p:cNvPr id="29" name="Rectangle 28">
                <a:extLst>
                  <a:ext uri="{FF2B5EF4-FFF2-40B4-BE49-F238E27FC236}">
                    <a16:creationId xmlns:a16="http://schemas.microsoft.com/office/drawing/2014/main" id="{58A8C4BC-61B5-1E43-9260-60F948496E5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09546E6-0BE6-08AA-3821-D7CABAC4C2FD}"/>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ectangle 36">
            <a:extLst>
              <a:ext uri="{FF2B5EF4-FFF2-40B4-BE49-F238E27FC236}">
                <a16:creationId xmlns:a16="http://schemas.microsoft.com/office/drawing/2014/main" id="{4F893777-72AA-EFF5-A064-E5105A5A23A9}"/>
              </a:ext>
            </a:extLst>
          </p:cNvPr>
          <p:cNvSpPr/>
          <p:nvPr userDrawn="1"/>
        </p:nvSpPr>
        <p:spPr>
          <a:xfrm>
            <a:off x="6005990" y="1800225"/>
            <a:ext cx="5366860" cy="2214563"/>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E9A9F7B-56C4-8AFA-3D66-900116247AC3}"/>
              </a:ext>
            </a:extLst>
          </p:cNvPr>
          <p:cNvSpPr/>
          <p:nvPr userDrawn="1"/>
        </p:nvSpPr>
        <p:spPr>
          <a:xfrm>
            <a:off x="6005990" y="4143375"/>
            <a:ext cx="5366860" cy="2085975"/>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ertical Text Placeholder 2">
            <a:extLst>
              <a:ext uri="{FF2B5EF4-FFF2-40B4-BE49-F238E27FC236}">
                <a16:creationId xmlns:a16="http://schemas.microsoft.com/office/drawing/2014/main" id="{1F8DAECB-9BF8-4FD7-5118-33D31A8B6CDF}"/>
              </a:ext>
            </a:extLst>
          </p:cNvPr>
          <p:cNvSpPr>
            <a:spLocks noGrp="1"/>
          </p:cNvSpPr>
          <p:nvPr>
            <p:ph type="body" orient="vert" idx="10"/>
          </p:nvPr>
        </p:nvSpPr>
        <p:spPr>
          <a:xfrm>
            <a:off x="6456040" y="2243139"/>
            <a:ext cx="4473898" cy="1257300"/>
          </a:xfrm>
        </p:spPr>
        <p:txBody>
          <a:bodyPr vert="horz"/>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0" name="Vertical Text Placeholder 2">
            <a:extLst>
              <a:ext uri="{FF2B5EF4-FFF2-40B4-BE49-F238E27FC236}">
                <a16:creationId xmlns:a16="http://schemas.microsoft.com/office/drawing/2014/main" id="{B2BA2290-C02D-F491-D0C8-FC3A52366CDF}"/>
              </a:ext>
            </a:extLst>
          </p:cNvPr>
          <p:cNvSpPr>
            <a:spLocks noGrp="1"/>
          </p:cNvSpPr>
          <p:nvPr>
            <p:ph type="body" orient="vert" idx="11"/>
          </p:nvPr>
        </p:nvSpPr>
        <p:spPr>
          <a:xfrm>
            <a:off x="1042988" y="4586983"/>
            <a:ext cx="4386262" cy="1257300"/>
          </a:xfrm>
        </p:spPr>
        <p:txBody>
          <a:bodyPr vert="horz"/>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 name="Vertical Text Placeholder 2">
            <a:extLst>
              <a:ext uri="{FF2B5EF4-FFF2-40B4-BE49-F238E27FC236}">
                <a16:creationId xmlns:a16="http://schemas.microsoft.com/office/drawing/2014/main" id="{3922941A-D7D4-F451-CBE0-355B2986363B}"/>
              </a:ext>
            </a:extLst>
          </p:cNvPr>
          <p:cNvSpPr>
            <a:spLocks noGrp="1"/>
          </p:cNvSpPr>
          <p:nvPr>
            <p:ph type="body" orient="vert" idx="12"/>
          </p:nvPr>
        </p:nvSpPr>
        <p:spPr>
          <a:xfrm>
            <a:off x="6456040" y="4586983"/>
            <a:ext cx="4473898" cy="1257300"/>
          </a:xfrm>
        </p:spPr>
        <p:txBody>
          <a:bodyPr vert="horz"/>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3" name="Picture 42">
            <a:extLst>
              <a:ext uri="{FF2B5EF4-FFF2-40B4-BE49-F238E27FC236}">
                <a16:creationId xmlns:a16="http://schemas.microsoft.com/office/drawing/2014/main" id="{7F9E3AF8-D020-22DB-B6B9-F38C7706E3C7}"/>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44" name="Picture 43">
            <a:extLst>
              <a:ext uri="{FF2B5EF4-FFF2-40B4-BE49-F238E27FC236}">
                <a16:creationId xmlns:a16="http://schemas.microsoft.com/office/drawing/2014/main" id="{1D51DB60-7E44-E09F-B6D7-78ABD01DDD0D}"/>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104619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2572BD-F67F-3752-8221-11FE9F2D0167}"/>
              </a:ext>
            </a:extLst>
          </p:cNvPr>
          <p:cNvSpPr/>
          <p:nvPr userDrawn="1"/>
        </p:nvSpPr>
        <p:spPr>
          <a:xfrm>
            <a:off x="587375" y="1800225"/>
            <a:ext cx="10756900" cy="1400175"/>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B1B05-E2B3-E080-116E-3F031BEA8E16}"/>
              </a:ext>
            </a:extLst>
          </p:cNvPr>
          <p:cNvSpPr>
            <a:spLocks noGrp="1"/>
          </p:cNvSpPr>
          <p:nvPr>
            <p:ph type="title"/>
          </p:nvPr>
        </p:nvSpPr>
        <p:spPr>
          <a:xfrm>
            <a:off x="595309" y="493715"/>
            <a:ext cx="10748966" cy="1106488"/>
          </a:xfrm>
        </p:spPr>
        <p:txBody>
          <a:bodyPr/>
          <a:lstStyle>
            <a:lvl1pPr>
              <a:defRPr sz="2800" b="0">
                <a:solidFill>
                  <a:schemeClr val="accent2"/>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0D2329-59CC-A5A4-58BD-87C13480C6C4}"/>
              </a:ext>
            </a:extLst>
          </p:cNvPr>
          <p:cNvSpPr>
            <a:spLocks noGrp="1"/>
          </p:cNvSpPr>
          <p:nvPr>
            <p:ph type="body" orient="vert" idx="1"/>
          </p:nvPr>
        </p:nvSpPr>
        <p:spPr>
          <a:xfrm>
            <a:off x="1000125" y="2057401"/>
            <a:ext cx="9915525" cy="814387"/>
          </a:xfrm>
        </p:spPr>
        <p:txBody>
          <a:bodyPr vert="horz" lIns="0" tIns="0"/>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3C47F8E9-7412-124B-17A7-1FA8BE1BFDDA}"/>
              </a:ext>
            </a:extLst>
          </p:cNvPr>
          <p:cNvPicPr>
            <a:picLocks noChangeAspect="1"/>
          </p:cNvPicPr>
          <p:nvPr userDrawn="1"/>
        </p:nvPicPr>
        <p:blipFill>
          <a:blip r:embed="rId2"/>
          <a:stretch>
            <a:fillRect/>
          </a:stretch>
        </p:blipFill>
        <p:spPr>
          <a:xfrm>
            <a:off x="11685385" y="138590"/>
            <a:ext cx="353297" cy="365342"/>
          </a:xfrm>
          <a:prstGeom prst="rect">
            <a:avLst/>
          </a:prstGeom>
        </p:spPr>
      </p:pic>
      <p:grpSp>
        <p:nvGrpSpPr>
          <p:cNvPr id="15" name="Group 14">
            <a:extLst>
              <a:ext uri="{FF2B5EF4-FFF2-40B4-BE49-F238E27FC236}">
                <a16:creationId xmlns:a16="http://schemas.microsoft.com/office/drawing/2014/main" id="{B21DF356-A08D-7BC2-9FD5-D4C6012C7F08}"/>
              </a:ext>
            </a:extLst>
          </p:cNvPr>
          <p:cNvGrpSpPr/>
          <p:nvPr userDrawn="1"/>
        </p:nvGrpSpPr>
        <p:grpSpPr>
          <a:xfrm>
            <a:off x="587376" y="6305023"/>
            <a:ext cx="10775768" cy="112710"/>
            <a:chOff x="587376" y="6305023"/>
            <a:chExt cx="10775768" cy="112710"/>
          </a:xfrm>
        </p:grpSpPr>
        <p:sp>
          <p:nvSpPr>
            <p:cNvPr id="5" name="Rectangle 4">
              <a:extLst>
                <a:ext uri="{FF2B5EF4-FFF2-40B4-BE49-F238E27FC236}">
                  <a16:creationId xmlns:a16="http://schemas.microsoft.com/office/drawing/2014/main" id="{6D379E11-30CB-5092-3BCA-0D8AAD2AD3F0}"/>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25BCB1-CFB8-E663-7818-1C54FB762121}"/>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1B81195-67EA-72B9-16F5-3F3521BD25FF}"/>
              </a:ext>
            </a:extLst>
          </p:cNvPr>
          <p:cNvGrpSpPr/>
          <p:nvPr userDrawn="1"/>
        </p:nvGrpSpPr>
        <p:grpSpPr>
          <a:xfrm>
            <a:off x="587376" y="6463939"/>
            <a:ext cx="10775768" cy="89260"/>
            <a:chOff x="587376" y="6305023"/>
            <a:chExt cx="10775768" cy="112710"/>
          </a:xfrm>
        </p:grpSpPr>
        <p:sp>
          <p:nvSpPr>
            <p:cNvPr id="17" name="Rectangle 16">
              <a:extLst>
                <a:ext uri="{FF2B5EF4-FFF2-40B4-BE49-F238E27FC236}">
                  <a16:creationId xmlns:a16="http://schemas.microsoft.com/office/drawing/2014/main" id="{BCD2DD64-5B9D-7329-6E46-94C76B8F6597}"/>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7753C8-7A86-A896-F61A-E1921E82CD4A}"/>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8007BAE-D42F-68A0-A6BA-C14FDD029D62}"/>
              </a:ext>
            </a:extLst>
          </p:cNvPr>
          <p:cNvGrpSpPr/>
          <p:nvPr userDrawn="1"/>
        </p:nvGrpSpPr>
        <p:grpSpPr>
          <a:xfrm>
            <a:off x="587376" y="6610067"/>
            <a:ext cx="10775768" cy="64312"/>
            <a:chOff x="587376" y="6305023"/>
            <a:chExt cx="10775768" cy="112710"/>
          </a:xfrm>
        </p:grpSpPr>
        <p:sp>
          <p:nvSpPr>
            <p:cNvPr id="20" name="Rectangle 19">
              <a:extLst>
                <a:ext uri="{FF2B5EF4-FFF2-40B4-BE49-F238E27FC236}">
                  <a16:creationId xmlns:a16="http://schemas.microsoft.com/office/drawing/2014/main" id="{15F4BEA4-539D-5AAE-9AC5-D35EC6E690C6}"/>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D253E5-3E40-D8AB-C9AA-8152BAE9273B}"/>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2EDDC10-AEFE-02EE-C99B-EE27EC19D940}"/>
              </a:ext>
            </a:extLst>
          </p:cNvPr>
          <p:cNvGrpSpPr/>
          <p:nvPr userDrawn="1"/>
        </p:nvGrpSpPr>
        <p:grpSpPr>
          <a:xfrm>
            <a:off x="587376" y="6732957"/>
            <a:ext cx="10775768" cy="59442"/>
            <a:chOff x="587376" y="6305023"/>
            <a:chExt cx="10775768" cy="146541"/>
          </a:xfrm>
        </p:grpSpPr>
        <p:sp>
          <p:nvSpPr>
            <p:cNvPr id="23" name="Rectangle 22">
              <a:extLst>
                <a:ext uri="{FF2B5EF4-FFF2-40B4-BE49-F238E27FC236}">
                  <a16:creationId xmlns:a16="http://schemas.microsoft.com/office/drawing/2014/main" id="{CDCBDA7E-5424-44C9-1C18-585EC71CE90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D6CB7E-3C88-8BE5-AB36-59F0A15E697E}"/>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88022DBE-6C2E-1AAB-DCCD-91621B382BE9}"/>
              </a:ext>
            </a:extLst>
          </p:cNvPr>
          <p:cNvSpPr/>
          <p:nvPr userDrawn="1"/>
        </p:nvSpPr>
        <p:spPr>
          <a:xfrm>
            <a:off x="587375" y="3306132"/>
            <a:ext cx="10756900" cy="1400175"/>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Vertical Text Placeholder 2">
            <a:extLst>
              <a:ext uri="{FF2B5EF4-FFF2-40B4-BE49-F238E27FC236}">
                <a16:creationId xmlns:a16="http://schemas.microsoft.com/office/drawing/2014/main" id="{59D5E8A0-6B66-1308-2D97-A5A3DA7229B8}"/>
              </a:ext>
            </a:extLst>
          </p:cNvPr>
          <p:cNvSpPr>
            <a:spLocks noGrp="1"/>
          </p:cNvSpPr>
          <p:nvPr>
            <p:ph type="body" orient="vert" idx="10"/>
          </p:nvPr>
        </p:nvSpPr>
        <p:spPr>
          <a:xfrm>
            <a:off x="1000125" y="3563308"/>
            <a:ext cx="9915525" cy="814387"/>
          </a:xfrm>
        </p:spPr>
        <p:txBody>
          <a:bodyPr vert="horz" lIns="0" tIns="0"/>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Rectangle 28">
            <a:extLst>
              <a:ext uri="{FF2B5EF4-FFF2-40B4-BE49-F238E27FC236}">
                <a16:creationId xmlns:a16="http://schemas.microsoft.com/office/drawing/2014/main" id="{2B4CF064-FC3A-74F9-E938-6120512A336B}"/>
              </a:ext>
            </a:extLst>
          </p:cNvPr>
          <p:cNvSpPr/>
          <p:nvPr userDrawn="1"/>
        </p:nvSpPr>
        <p:spPr>
          <a:xfrm>
            <a:off x="587375" y="4824155"/>
            <a:ext cx="10756900" cy="1400175"/>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Vertical Text Placeholder 2">
            <a:extLst>
              <a:ext uri="{FF2B5EF4-FFF2-40B4-BE49-F238E27FC236}">
                <a16:creationId xmlns:a16="http://schemas.microsoft.com/office/drawing/2014/main" id="{ABFC7C3E-7539-DFD5-FA37-1A6765D7AF08}"/>
              </a:ext>
            </a:extLst>
          </p:cNvPr>
          <p:cNvSpPr>
            <a:spLocks noGrp="1"/>
          </p:cNvSpPr>
          <p:nvPr>
            <p:ph type="body" orient="vert" idx="11"/>
          </p:nvPr>
        </p:nvSpPr>
        <p:spPr>
          <a:xfrm>
            <a:off x="1000125" y="5081331"/>
            <a:ext cx="9915525" cy="814387"/>
          </a:xfrm>
        </p:spPr>
        <p:txBody>
          <a:bodyPr vert="horz" lIns="0" tIns="0"/>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2" name="Picture 31">
            <a:extLst>
              <a:ext uri="{FF2B5EF4-FFF2-40B4-BE49-F238E27FC236}">
                <a16:creationId xmlns:a16="http://schemas.microsoft.com/office/drawing/2014/main" id="{E5CE0280-C73D-F4DD-D8F8-F7901D6F6E7B}"/>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33" name="Picture 32">
            <a:extLst>
              <a:ext uri="{FF2B5EF4-FFF2-40B4-BE49-F238E27FC236}">
                <a16:creationId xmlns:a16="http://schemas.microsoft.com/office/drawing/2014/main" id="{2EB567FD-ECA2-0038-ED4B-C8AF9EBD4BD9}"/>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1511093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2572BD-F67F-3752-8221-11FE9F2D0167}"/>
              </a:ext>
            </a:extLst>
          </p:cNvPr>
          <p:cNvSpPr/>
          <p:nvPr userDrawn="1"/>
        </p:nvSpPr>
        <p:spPr>
          <a:xfrm>
            <a:off x="587375" y="1800225"/>
            <a:ext cx="3513138" cy="4414838"/>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B1B05-E2B3-E080-116E-3F031BEA8E16}"/>
              </a:ext>
            </a:extLst>
          </p:cNvPr>
          <p:cNvSpPr>
            <a:spLocks noGrp="1"/>
          </p:cNvSpPr>
          <p:nvPr>
            <p:ph type="title"/>
          </p:nvPr>
        </p:nvSpPr>
        <p:spPr>
          <a:xfrm>
            <a:off x="595309" y="493715"/>
            <a:ext cx="10748966" cy="1106488"/>
          </a:xfrm>
        </p:spPr>
        <p:txBody>
          <a:bodyPr/>
          <a:lstStyle>
            <a:lvl1pPr>
              <a:defRPr sz="2800" b="0">
                <a:solidFill>
                  <a:schemeClr val="accent2"/>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0D2329-59CC-A5A4-58BD-87C13480C6C4}"/>
              </a:ext>
            </a:extLst>
          </p:cNvPr>
          <p:cNvSpPr>
            <a:spLocks noGrp="1"/>
          </p:cNvSpPr>
          <p:nvPr>
            <p:ph type="body" orient="vert" idx="1"/>
          </p:nvPr>
        </p:nvSpPr>
        <p:spPr>
          <a:xfrm>
            <a:off x="1028700" y="2857500"/>
            <a:ext cx="2586037" cy="2943225"/>
          </a:xfrm>
        </p:spPr>
        <p:txBody>
          <a:bodyPr vert="horz" lIns="0" tIns="0">
            <a:noAutofit/>
          </a:bodyPr>
          <a:lstStyle>
            <a:lvl1pPr>
              <a:defRPr sz="1600">
                <a:latin typeface="Moderat" pitchFamily="2" charset="77"/>
              </a:defRPr>
            </a:lvl1pPr>
            <a:lvl2pPr>
              <a:defRPr sz="1600">
                <a:latin typeface="Moderat" pitchFamily="2" charset="77"/>
              </a:defRPr>
            </a:lvl2pPr>
            <a:lvl3pPr>
              <a:defRPr sz="1600">
                <a:latin typeface="Moderat" pitchFamily="2" charset="77"/>
              </a:defRPr>
            </a:lvl3pPr>
            <a:lvl4pPr>
              <a:defRPr sz="1600">
                <a:latin typeface="Moderat" pitchFamily="2" charset="77"/>
              </a:defRPr>
            </a:lvl4pPr>
            <a:lvl5pPr>
              <a:defRPr sz="1600">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3C47F8E9-7412-124B-17A7-1FA8BE1BFDDA}"/>
              </a:ext>
            </a:extLst>
          </p:cNvPr>
          <p:cNvPicPr>
            <a:picLocks noChangeAspect="1"/>
          </p:cNvPicPr>
          <p:nvPr userDrawn="1"/>
        </p:nvPicPr>
        <p:blipFill>
          <a:blip r:embed="rId2"/>
          <a:stretch>
            <a:fillRect/>
          </a:stretch>
        </p:blipFill>
        <p:spPr>
          <a:xfrm>
            <a:off x="11685385" y="138590"/>
            <a:ext cx="353297" cy="365342"/>
          </a:xfrm>
          <a:prstGeom prst="rect">
            <a:avLst/>
          </a:prstGeom>
        </p:spPr>
      </p:pic>
      <p:grpSp>
        <p:nvGrpSpPr>
          <p:cNvPr id="6" name="Group 5">
            <a:extLst>
              <a:ext uri="{FF2B5EF4-FFF2-40B4-BE49-F238E27FC236}">
                <a16:creationId xmlns:a16="http://schemas.microsoft.com/office/drawing/2014/main" id="{CDA7809D-E9D9-4BD9-06BF-5A07610A9FA4}"/>
              </a:ext>
            </a:extLst>
          </p:cNvPr>
          <p:cNvGrpSpPr/>
          <p:nvPr userDrawn="1"/>
        </p:nvGrpSpPr>
        <p:grpSpPr>
          <a:xfrm>
            <a:off x="587376" y="6305023"/>
            <a:ext cx="3508472" cy="487376"/>
            <a:chOff x="587376" y="6305023"/>
            <a:chExt cx="10775768" cy="487376"/>
          </a:xfrm>
        </p:grpSpPr>
        <p:grpSp>
          <p:nvGrpSpPr>
            <p:cNvPr id="15" name="Group 14">
              <a:extLst>
                <a:ext uri="{FF2B5EF4-FFF2-40B4-BE49-F238E27FC236}">
                  <a16:creationId xmlns:a16="http://schemas.microsoft.com/office/drawing/2014/main" id="{B21DF356-A08D-7BC2-9FD5-D4C6012C7F08}"/>
                </a:ext>
              </a:extLst>
            </p:cNvPr>
            <p:cNvGrpSpPr/>
            <p:nvPr userDrawn="1"/>
          </p:nvGrpSpPr>
          <p:grpSpPr>
            <a:xfrm>
              <a:off x="587376" y="6305023"/>
              <a:ext cx="10775768" cy="112710"/>
              <a:chOff x="587376" y="6305023"/>
              <a:chExt cx="10775768" cy="112710"/>
            </a:xfrm>
          </p:grpSpPr>
          <p:sp>
            <p:nvSpPr>
              <p:cNvPr id="5" name="Rectangle 4">
                <a:extLst>
                  <a:ext uri="{FF2B5EF4-FFF2-40B4-BE49-F238E27FC236}">
                    <a16:creationId xmlns:a16="http://schemas.microsoft.com/office/drawing/2014/main" id="{6D379E11-30CB-5092-3BCA-0D8AAD2AD3F0}"/>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25BCB1-CFB8-E663-7818-1C54FB762121}"/>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1B81195-67EA-72B9-16F5-3F3521BD25FF}"/>
                </a:ext>
              </a:extLst>
            </p:cNvPr>
            <p:cNvGrpSpPr/>
            <p:nvPr userDrawn="1"/>
          </p:nvGrpSpPr>
          <p:grpSpPr>
            <a:xfrm>
              <a:off x="587376" y="6463939"/>
              <a:ext cx="10775768" cy="89260"/>
              <a:chOff x="587376" y="6305023"/>
              <a:chExt cx="10775768" cy="112710"/>
            </a:xfrm>
          </p:grpSpPr>
          <p:sp>
            <p:nvSpPr>
              <p:cNvPr id="17" name="Rectangle 16">
                <a:extLst>
                  <a:ext uri="{FF2B5EF4-FFF2-40B4-BE49-F238E27FC236}">
                    <a16:creationId xmlns:a16="http://schemas.microsoft.com/office/drawing/2014/main" id="{BCD2DD64-5B9D-7329-6E46-94C76B8F6597}"/>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7753C8-7A86-A896-F61A-E1921E82CD4A}"/>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8007BAE-D42F-68A0-A6BA-C14FDD029D62}"/>
                </a:ext>
              </a:extLst>
            </p:cNvPr>
            <p:cNvGrpSpPr/>
            <p:nvPr userDrawn="1"/>
          </p:nvGrpSpPr>
          <p:grpSpPr>
            <a:xfrm>
              <a:off x="587376" y="6610067"/>
              <a:ext cx="10775768" cy="64312"/>
              <a:chOff x="587376" y="6305023"/>
              <a:chExt cx="10775768" cy="112710"/>
            </a:xfrm>
          </p:grpSpPr>
          <p:sp>
            <p:nvSpPr>
              <p:cNvPr id="20" name="Rectangle 19">
                <a:extLst>
                  <a:ext uri="{FF2B5EF4-FFF2-40B4-BE49-F238E27FC236}">
                    <a16:creationId xmlns:a16="http://schemas.microsoft.com/office/drawing/2014/main" id="{15F4BEA4-539D-5AAE-9AC5-D35EC6E690C6}"/>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D253E5-3E40-D8AB-C9AA-8152BAE9273B}"/>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2EDDC10-AEFE-02EE-C99B-EE27EC19D940}"/>
                </a:ext>
              </a:extLst>
            </p:cNvPr>
            <p:cNvGrpSpPr/>
            <p:nvPr userDrawn="1"/>
          </p:nvGrpSpPr>
          <p:grpSpPr>
            <a:xfrm>
              <a:off x="587376" y="6732957"/>
              <a:ext cx="10775768" cy="59442"/>
              <a:chOff x="587376" y="6305023"/>
              <a:chExt cx="10775768" cy="146541"/>
            </a:xfrm>
          </p:grpSpPr>
          <p:sp>
            <p:nvSpPr>
              <p:cNvPr id="23" name="Rectangle 22">
                <a:extLst>
                  <a:ext uri="{FF2B5EF4-FFF2-40B4-BE49-F238E27FC236}">
                    <a16:creationId xmlns:a16="http://schemas.microsoft.com/office/drawing/2014/main" id="{CDCBDA7E-5424-44C9-1C18-585EC71CE90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D6CB7E-3C88-8BE5-AB36-59F0A15E697E}"/>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a:extLst>
              <a:ext uri="{FF2B5EF4-FFF2-40B4-BE49-F238E27FC236}">
                <a16:creationId xmlns:a16="http://schemas.microsoft.com/office/drawing/2014/main" id="{6A48C89B-6080-D99D-1C6B-90269B001E45}"/>
              </a:ext>
            </a:extLst>
          </p:cNvPr>
          <p:cNvSpPr/>
          <p:nvPr userDrawn="1"/>
        </p:nvSpPr>
        <p:spPr>
          <a:xfrm>
            <a:off x="4269367" y="1800225"/>
            <a:ext cx="3513138" cy="4414838"/>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D4BCD77-32CE-D8F7-4BF8-418E2984BB33}"/>
              </a:ext>
            </a:extLst>
          </p:cNvPr>
          <p:cNvGrpSpPr/>
          <p:nvPr userDrawn="1"/>
        </p:nvGrpSpPr>
        <p:grpSpPr>
          <a:xfrm>
            <a:off x="4269368" y="6305023"/>
            <a:ext cx="3508472" cy="487376"/>
            <a:chOff x="587376" y="6305023"/>
            <a:chExt cx="10775768" cy="487376"/>
          </a:xfrm>
        </p:grpSpPr>
        <p:grpSp>
          <p:nvGrpSpPr>
            <p:cNvPr id="12" name="Group 11">
              <a:extLst>
                <a:ext uri="{FF2B5EF4-FFF2-40B4-BE49-F238E27FC236}">
                  <a16:creationId xmlns:a16="http://schemas.microsoft.com/office/drawing/2014/main" id="{E7EF0FAD-D781-380D-A460-ACD0BD2853E1}"/>
                </a:ext>
              </a:extLst>
            </p:cNvPr>
            <p:cNvGrpSpPr/>
            <p:nvPr userDrawn="1"/>
          </p:nvGrpSpPr>
          <p:grpSpPr>
            <a:xfrm>
              <a:off x="587376" y="6305023"/>
              <a:ext cx="10775768" cy="112710"/>
              <a:chOff x="587376" y="6305023"/>
              <a:chExt cx="10775768" cy="112710"/>
            </a:xfrm>
          </p:grpSpPr>
          <p:sp>
            <p:nvSpPr>
              <p:cNvPr id="33" name="Rectangle 32">
                <a:extLst>
                  <a:ext uri="{FF2B5EF4-FFF2-40B4-BE49-F238E27FC236}">
                    <a16:creationId xmlns:a16="http://schemas.microsoft.com/office/drawing/2014/main" id="{9DF6B07F-99D1-FA55-16FD-0D68BEF44065}"/>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0DCD6C-A7E1-73F3-B2AC-4C515F7CCD34}"/>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21DAC77-268C-E7CE-2771-21B8A7091100}"/>
                </a:ext>
              </a:extLst>
            </p:cNvPr>
            <p:cNvGrpSpPr/>
            <p:nvPr userDrawn="1"/>
          </p:nvGrpSpPr>
          <p:grpSpPr>
            <a:xfrm>
              <a:off x="587376" y="6463939"/>
              <a:ext cx="10775768" cy="89260"/>
              <a:chOff x="587376" y="6305023"/>
              <a:chExt cx="10775768" cy="112710"/>
            </a:xfrm>
          </p:grpSpPr>
          <p:sp>
            <p:nvSpPr>
              <p:cNvPr id="31" name="Rectangle 30">
                <a:extLst>
                  <a:ext uri="{FF2B5EF4-FFF2-40B4-BE49-F238E27FC236}">
                    <a16:creationId xmlns:a16="http://schemas.microsoft.com/office/drawing/2014/main" id="{A7B67FF0-B734-FBD1-F655-CF88DF0758B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4543AB0-CED4-3FC3-226E-80D577EE1A00}"/>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1CA8917-2D1C-AAAC-4304-1194BCB1C24A}"/>
                </a:ext>
              </a:extLst>
            </p:cNvPr>
            <p:cNvGrpSpPr/>
            <p:nvPr userDrawn="1"/>
          </p:nvGrpSpPr>
          <p:grpSpPr>
            <a:xfrm>
              <a:off x="587376" y="6610067"/>
              <a:ext cx="10775768" cy="64312"/>
              <a:chOff x="587376" y="6305023"/>
              <a:chExt cx="10775768" cy="112710"/>
            </a:xfrm>
          </p:grpSpPr>
          <p:sp>
            <p:nvSpPr>
              <p:cNvPr id="29" name="Rectangle 28">
                <a:extLst>
                  <a:ext uri="{FF2B5EF4-FFF2-40B4-BE49-F238E27FC236}">
                    <a16:creationId xmlns:a16="http://schemas.microsoft.com/office/drawing/2014/main" id="{B0633913-4031-F368-0DB7-E5EB5B5B3E6F}"/>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DCA8604-42B6-27F2-D019-DCA5DFC1B590}"/>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CF2C9341-99E5-79CB-FB01-F5C287702ED1}"/>
                </a:ext>
              </a:extLst>
            </p:cNvPr>
            <p:cNvGrpSpPr/>
            <p:nvPr userDrawn="1"/>
          </p:nvGrpSpPr>
          <p:grpSpPr>
            <a:xfrm>
              <a:off x="587376" y="6732957"/>
              <a:ext cx="10775768" cy="59442"/>
              <a:chOff x="587376" y="6305023"/>
              <a:chExt cx="10775768" cy="146541"/>
            </a:xfrm>
          </p:grpSpPr>
          <p:sp>
            <p:nvSpPr>
              <p:cNvPr id="27" name="Rectangle 26">
                <a:extLst>
                  <a:ext uri="{FF2B5EF4-FFF2-40B4-BE49-F238E27FC236}">
                    <a16:creationId xmlns:a16="http://schemas.microsoft.com/office/drawing/2014/main" id="{1C9D18E8-D84C-E2D4-662A-B209D2BEB0FC}"/>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C72F81E-78B0-CAFB-46AF-C4C20F31DC62}"/>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a:extLst>
              <a:ext uri="{FF2B5EF4-FFF2-40B4-BE49-F238E27FC236}">
                <a16:creationId xmlns:a16="http://schemas.microsoft.com/office/drawing/2014/main" id="{6F8C2EBD-4D44-5EB6-6E30-8D44C1E823E3}"/>
              </a:ext>
            </a:extLst>
          </p:cNvPr>
          <p:cNvSpPr/>
          <p:nvPr userDrawn="1"/>
        </p:nvSpPr>
        <p:spPr>
          <a:xfrm>
            <a:off x="7986210" y="1800225"/>
            <a:ext cx="3513138" cy="4414838"/>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CB33D14-0CDE-3D5F-F6E4-014575E4742F}"/>
              </a:ext>
            </a:extLst>
          </p:cNvPr>
          <p:cNvGrpSpPr/>
          <p:nvPr userDrawn="1"/>
        </p:nvGrpSpPr>
        <p:grpSpPr>
          <a:xfrm>
            <a:off x="7986211" y="6305023"/>
            <a:ext cx="3508472" cy="487376"/>
            <a:chOff x="587376" y="6305023"/>
            <a:chExt cx="10775768" cy="487376"/>
          </a:xfrm>
        </p:grpSpPr>
        <p:grpSp>
          <p:nvGrpSpPr>
            <p:cNvPr id="37" name="Group 36">
              <a:extLst>
                <a:ext uri="{FF2B5EF4-FFF2-40B4-BE49-F238E27FC236}">
                  <a16:creationId xmlns:a16="http://schemas.microsoft.com/office/drawing/2014/main" id="{4DCACEA4-FC31-D25E-30AE-E961DBA89214}"/>
                </a:ext>
              </a:extLst>
            </p:cNvPr>
            <p:cNvGrpSpPr/>
            <p:nvPr userDrawn="1"/>
          </p:nvGrpSpPr>
          <p:grpSpPr>
            <a:xfrm>
              <a:off x="587376" y="6305023"/>
              <a:ext cx="10775768" cy="112710"/>
              <a:chOff x="587376" y="6305023"/>
              <a:chExt cx="10775768" cy="112710"/>
            </a:xfrm>
          </p:grpSpPr>
          <p:sp>
            <p:nvSpPr>
              <p:cNvPr id="47" name="Rectangle 46">
                <a:extLst>
                  <a:ext uri="{FF2B5EF4-FFF2-40B4-BE49-F238E27FC236}">
                    <a16:creationId xmlns:a16="http://schemas.microsoft.com/office/drawing/2014/main" id="{38289A91-92B8-8986-2B03-9647388288AB}"/>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F8DC31A-0C4C-C33F-F2B3-C5DE5D1D64F3}"/>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6D797F-694B-49D2-EAED-A202A8F261A8}"/>
                </a:ext>
              </a:extLst>
            </p:cNvPr>
            <p:cNvGrpSpPr/>
            <p:nvPr userDrawn="1"/>
          </p:nvGrpSpPr>
          <p:grpSpPr>
            <a:xfrm>
              <a:off x="587376" y="6463939"/>
              <a:ext cx="10775768" cy="89260"/>
              <a:chOff x="587376" y="6305023"/>
              <a:chExt cx="10775768" cy="112710"/>
            </a:xfrm>
          </p:grpSpPr>
          <p:sp>
            <p:nvSpPr>
              <p:cNvPr id="45" name="Rectangle 44">
                <a:extLst>
                  <a:ext uri="{FF2B5EF4-FFF2-40B4-BE49-F238E27FC236}">
                    <a16:creationId xmlns:a16="http://schemas.microsoft.com/office/drawing/2014/main" id="{3B313DED-2B8D-3FA0-96BD-014C48172AC5}"/>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188B3D-2F1B-3225-9B5A-42FD540B4982}"/>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6036DE1-BC25-55EB-0DDD-B6732BB8EDC4}"/>
                </a:ext>
              </a:extLst>
            </p:cNvPr>
            <p:cNvGrpSpPr/>
            <p:nvPr userDrawn="1"/>
          </p:nvGrpSpPr>
          <p:grpSpPr>
            <a:xfrm>
              <a:off x="587376" y="6610067"/>
              <a:ext cx="10775768" cy="64312"/>
              <a:chOff x="587376" y="6305023"/>
              <a:chExt cx="10775768" cy="112710"/>
            </a:xfrm>
          </p:grpSpPr>
          <p:sp>
            <p:nvSpPr>
              <p:cNvPr id="43" name="Rectangle 42">
                <a:extLst>
                  <a:ext uri="{FF2B5EF4-FFF2-40B4-BE49-F238E27FC236}">
                    <a16:creationId xmlns:a16="http://schemas.microsoft.com/office/drawing/2014/main" id="{3D858E91-DCBD-3652-9436-046702BC9F41}"/>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1C9242F-F98E-A0FC-EB29-4DB5C243FAD6}"/>
                  </a:ext>
                </a:extLst>
              </p:cNvPr>
              <p:cNvSpPr/>
              <p:nvPr userDrawn="1"/>
            </p:nvSpPr>
            <p:spPr>
              <a:xfrm>
                <a:off x="6087533" y="633381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820205FC-1FFC-5BA9-A5F6-C6D21AA7B636}"/>
                </a:ext>
              </a:extLst>
            </p:cNvPr>
            <p:cNvGrpSpPr/>
            <p:nvPr userDrawn="1"/>
          </p:nvGrpSpPr>
          <p:grpSpPr>
            <a:xfrm>
              <a:off x="587376" y="6732957"/>
              <a:ext cx="10775768" cy="59442"/>
              <a:chOff x="587376" y="6305023"/>
              <a:chExt cx="10775768" cy="146541"/>
            </a:xfrm>
          </p:grpSpPr>
          <p:sp>
            <p:nvSpPr>
              <p:cNvPr id="41" name="Rectangle 40">
                <a:extLst>
                  <a:ext uri="{FF2B5EF4-FFF2-40B4-BE49-F238E27FC236}">
                    <a16:creationId xmlns:a16="http://schemas.microsoft.com/office/drawing/2014/main" id="{21E43B0C-8AB7-76ED-10DC-E8B996F850E3}"/>
                  </a:ext>
                </a:extLst>
              </p:cNvPr>
              <p:cNvSpPr/>
              <p:nvPr userDrawn="1"/>
            </p:nvSpPr>
            <p:spPr>
              <a:xfrm>
                <a:off x="587376" y="6305023"/>
                <a:ext cx="5500157" cy="112710"/>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A9D0B08-2E67-D726-B04A-FA6CA5970916}"/>
                  </a:ext>
                </a:extLst>
              </p:cNvPr>
              <p:cNvSpPr/>
              <p:nvPr userDrawn="1"/>
            </p:nvSpPr>
            <p:spPr>
              <a:xfrm>
                <a:off x="6087533" y="6396433"/>
                <a:ext cx="5275611" cy="55131"/>
              </a:xfrm>
              <a:prstGeom prst="rect">
                <a:avLst/>
              </a:prstGeom>
              <a:solidFill>
                <a:srgbClr val="DCF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Vertical Text Placeholder 2">
            <a:extLst>
              <a:ext uri="{FF2B5EF4-FFF2-40B4-BE49-F238E27FC236}">
                <a16:creationId xmlns:a16="http://schemas.microsoft.com/office/drawing/2014/main" id="{8115FBA5-7F89-D1A4-D058-8F4A041EE208}"/>
              </a:ext>
            </a:extLst>
          </p:cNvPr>
          <p:cNvSpPr>
            <a:spLocks noGrp="1"/>
          </p:cNvSpPr>
          <p:nvPr>
            <p:ph type="body" orient="vert" idx="10"/>
          </p:nvPr>
        </p:nvSpPr>
        <p:spPr>
          <a:xfrm>
            <a:off x="4714875" y="2857501"/>
            <a:ext cx="2571749" cy="2928938"/>
          </a:xfrm>
        </p:spPr>
        <p:txBody>
          <a:bodyPr vert="horz" lIns="0" tIns="0">
            <a:noAutofit/>
          </a:bodyPr>
          <a:lstStyle>
            <a:lvl1pPr>
              <a:defRPr sz="1600">
                <a:latin typeface="Moderat" pitchFamily="2" charset="77"/>
              </a:defRPr>
            </a:lvl1pPr>
            <a:lvl2pPr>
              <a:defRPr sz="1600">
                <a:latin typeface="Moderat" pitchFamily="2" charset="77"/>
              </a:defRPr>
            </a:lvl2pPr>
            <a:lvl3pPr>
              <a:defRPr sz="1600">
                <a:latin typeface="Moderat" pitchFamily="2" charset="77"/>
              </a:defRPr>
            </a:lvl3pPr>
            <a:lvl4pPr>
              <a:defRPr sz="1600">
                <a:latin typeface="Moderat" pitchFamily="2" charset="77"/>
              </a:defRPr>
            </a:lvl4pPr>
            <a:lvl5pPr>
              <a:defRPr sz="1600">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0" name="Vertical Text Placeholder 2">
            <a:extLst>
              <a:ext uri="{FF2B5EF4-FFF2-40B4-BE49-F238E27FC236}">
                <a16:creationId xmlns:a16="http://schemas.microsoft.com/office/drawing/2014/main" id="{35F9B638-A78F-C96B-C01F-F56C8E38015F}"/>
              </a:ext>
            </a:extLst>
          </p:cNvPr>
          <p:cNvSpPr>
            <a:spLocks noGrp="1"/>
          </p:cNvSpPr>
          <p:nvPr>
            <p:ph type="body" orient="vert" idx="11"/>
          </p:nvPr>
        </p:nvSpPr>
        <p:spPr>
          <a:xfrm>
            <a:off x="8429626" y="2857500"/>
            <a:ext cx="2557462" cy="2943225"/>
          </a:xfrm>
        </p:spPr>
        <p:txBody>
          <a:bodyPr vert="horz" lIns="0" tIns="0">
            <a:noAutofit/>
          </a:bodyPr>
          <a:lstStyle>
            <a:lvl1pPr>
              <a:defRPr sz="1600">
                <a:latin typeface="Moderat" pitchFamily="2" charset="77"/>
              </a:defRPr>
            </a:lvl1pPr>
            <a:lvl2pPr>
              <a:defRPr sz="1600">
                <a:latin typeface="Moderat" pitchFamily="2" charset="77"/>
              </a:defRPr>
            </a:lvl2pPr>
            <a:lvl3pPr>
              <a:defRPr sz="1600">
                <a:latin typeface="Moderat" pitchFamily="2" charset="77"/>
              </a:defRPr>
            </a:lvl3pPr>
            <a:lvl4pPr>
              <a:defRPr sz="1600">
                <a:latin typeface="Moderat" pitchFamily="2" charset="77"/>
              </a:defRPr>
            </a:lvl4pPr>
            <a:lvl5pPr>
              <a:defRPr sz="1600">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6" name="Text Placeholder 55">
            <a:extLst>
              <a:ext uri="{FF2B5EF4-FFF2-40B4-BE49-F238E27FC236}">
                <a16:creationId xmlns:a16="http://schemas.microsoft.com/office/drawing/2014/main" id="{3AF7A460-79A1-DE12-C82E-3AE0EF5B874E}"/>
              </a:ext>
            </a:extLst>
          </p:cNvPr>
          <p:cNvSpPr>
            <a:spLocks noGrp="1"/>
          </p:cNvSpPr>
          <p:nvPr>
            <p:ph type="body" sz="quarter" idx="12"/>
          </p:nvPr>
        </p:nvSpPr>
        <p:spPr>
          <a:xfrm>
            <a:off x="1014413" y="2157413"/>
            <a:ext cx="2614612" cy="471487"/>
          </a:xfrm>
        </p:spPr>
        <p:txBody>
          <a:bodyPr lIns="0" tIns="0"/>
          <a:lstStyle>
            <a:lvl1pPr>
              <a:buNone/>
              <a:defRPr sz="1800" b="1">
                <a:solidFill>
                  <a:schemeClr val="bg2"/>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7" name="Text Placeholder 55">
            <a:extLst>
              <a:ext uri="{FF2B5EF4-FFF2-40B4-BE49-F238E27FC236}">
                <a16:creationId xmlns:a16="http://schemas.microsoft.com/office/drawing/2014/main" id="{D6D0A7AE-F7BA-F6FE-D179-B150FE6BB5F4}"/>
              </a:ext>
            </a:extLst>
          </p:cNvPr>
          <p:cNvSpPr>
            <a:spLocks noGrp="1"/>
          </p:cNvSpPr>
          <p:nvPr>
            <p:ph type="body" sz="quarter" idx="13"/>
          </p:nvPr>
        </p:nvSpPr>
        <p:spPr>
          <a:xfrm>
            <a:off x="4700845" y="2157413"/>
            <a:ext cx="2614612" cy="471487"/>
          </a:xfrm>
        </p:spPr>
        <p:txBody>
          <a:bodyPr lIns="0" tIns="0"/>
          <a:lstStyle>
            <a:lvl1pPr>
              <a:buNone/>
              <a:defRPr sz="1800" b="1">
                <a:solidFill>
                  <a:schemeClr val="bg2"/>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8" name="Text Placeholder 55">
            <a:extLst>
              <a:ext uri="{FF2B5EF4-FFF2-40B4-BE49-F238E27FC236}">
                <a16:creationId xmlns:a16="http://schemas.microsoft.com/office/drawing/2014/main" id="{DDD82F05-4DF4-BF4B-E4AE-259AB9D2AFEC}"/>
              </a:ext>
            </a:extLst>
          </p:cNvPr>
          <p:cNvSpPr>
            <a:spLocks noGrp="1"/>
          </p:cNvSpPr>
          <p:nvPr>
            <p:ph type="body" sz="quarter" idx="14"/>
          </p:nvPr>
        </p:nvSpPr>
        <p:spPr>
          <a:xfrm>
            <a:off x="8436260" y="2157413"/>
            <a:ext cx="2614612" cy="471487"/>
          </a:xfrm>
        </p:spPr>
        <p:txBody>
          <a:bodyPr lIns="0" tIns="0"/>
          <a:lstStyle>
            <a:lvl1pPr>
              <a:buNone/>
              <a:defRPr sz="1800" b="1">
                <a:solidFill>
                  <a:schemeClr val="bg2"/>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0" name="Picture 59">
            <a:extLst>
              <a:ext uri="{FF2B5EF4-FFF2-40B4-BE49-F238E27FC236}">
                <a16:creationId xmlns:a16="http://schemas.microsoft.com/office/drawing/2014/main" id="{89760E7E-DBFA-1D7B-7DCE-E6CC674794F0}"/>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61" name="Picture 60">
            <a:extLst>
              <a:ext uri="{FF2B5EF4-FFF2-40B4-BE49-F238E27FC236}">
                <a16:creationId xmlns:a16="http://schemas.microsoft.com/office/drawing/2014/main" id="{6571BED9-6C70-0617-187A-609F5E4D57CB}"/>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142295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 Thank You">
    <p:bg>
      <p:bgPr>
        <a:solidFill>
          <a:srgbClr val="00242E"/>
        </a:solidFill>
        <a:effectLst/>
      </p:bgPr>
    </p:bg>
    <p:spTree>
      <p:nvGrpSpPr>
        <p:cNvPr id="1" name=""/>
        <p:cNvGrpSpPr/>
        <p:nvPr/>
      </p:nvGrpSpPr>
      <p:grpSpPr>
        <a:xfrm>
          <a:off x="0" y="0"/>
          <a:ext cx="0" cy="0"/>
          <a:chOff x="0" y="0"/>
          <a:chExt cx="0" cy="0"/>
        </a:xfrm>
      </p:grpSpPr>
      <p:sp>
        <p:nvSpPr>
          <p:cNvPr id="2" name="Shape 0"/>
          <p:cNvSpPr/>
          <p:nvPr/>
        </p:nvSpPr>
        <p:spPr>
          <a:xfrm>
            <a:off x="10817352" y="1371600"/>
            <a:ext cx="1371600" cy="73152"/>
          </a:xfrm>
          <a:prstGeom prst="rect">
            <a:avLst/>
          </a:prstGeom>
          <a:solidFill>
            <a:srgbClr val="FF5400"/>
          </a:solidFill>
          <a:ln/>
        </p:spPr>
        <p:txBody>
          <a:bodyPr/>
          <a:lstStyle/>
          <a:p>
            <a:endParaRPr lang="en-US"/>
          </a:p>
        </p:txBody>
      </p:sp>
      <p:sp>
        <p:nvSpPr>
          <p:cNvPr id="3" name="Shape 1"/>
          <p:cNvSpPr/>
          <p:nvPr/>
        </p:nvSpPr>
        <p:spPr>
          <a:xfrm>
            <a:off x="10451592" y="1664208"/>
            <a:ext cx="1737360" cy="73152"/>
          </a:xfrm>
          <a:prstGeom prst="rect">
            <a:avLst/>
          </a:prstGeom>
          <a:solidFill>
            <a:srgbClr val="005465">
              <a:alpha val="40000"/>
            </a:srgbClr>
          </a:solidFill>
          <a:ln/>
        </p:spPr>
        <p:txBody>
          <a:bodyPr/>
          <a:lstStyle/>
          <a:p>
            <a:endParaRPr lang="en-US"/>
          </a:p>
        </p:txBody>
      </p:sp>
      <p:sp>
        <p:nvSpPr>
          <p:cNvPr id="4" name="Shape 2"/>
          <p:cNvSpPr/>
          <p:nvPr/>
        </p:nvSpPr>
        <p:spPr>
          <a:xfrm>
            <a:off x="10085832" y="1956816"/>
            <a:ext cx="2103120" cy="73152"/>
          </a:xfrm>
          <a:prstGeom prst="rect">
            <a:avLst/>
          </a:prstGeom>
          <a:solidFill>
            <a:srgbClr val="005465">
              <a:alpha val="30000"/>
            </a:srgbClr>
          </a:solidFill>
          <a:ln/>
        </p:spPr>
        <p:txBody>
          <a:bodyPr/>
          <a:lstStyle/>
          <a:p>
            <a:endParaRPr lang="en-US"/>
          </a:p>
        </p:txBody>
      </p:sp>
      <p:sp>
        <p:nvSpPr>
          <p:cNvPr id="5" name="Shape 3"/>
          <p:cNvSpPr/>
          <p:nvPr/>
        </p:nvSpPr>
        <p:spPr>
          <a:xfrm>
            <a:off x="10817352" y="2249424"/>
            <a:ext cx="1371600" cy="73152"/>
          </a:xfrm>
          <a:prstGeom prst="rect">
            <a:avLst/>
          </a:prstGeom>
          <a:solidFill>
            <a:srgbClr val="51B7AA">
              <a:alpha val="50000"/>
            </a:srgbClr>
          </a:solidFill>
          <a:ln/>
        </p:spPr>
        <p:txBody>
          <a:bodyPr/>
          <a:lstStyle/>
          <a:p>
            <a:endParaRPr lang="en-US"/>
          </a:p>
        </p:txBody>
      </p:sp>
      <p:sp>
        <p:nvSpPr>
          <p:cNvPr id="6" name="Shape 4"/>
          <p:cNvSpPr/>
          <p:nvPr/>
        </p:nvSpPr>
        <p:spPr>
          <a:xfrm>
            <a:off x="10451592" y="2542032"/>
            <a:ext cx="1737360" cy="73152"/>
          </a:xfrm>
          <a:prstGeom prst="rect">
            <a:avLst/>
          </a:prstGeom>
          <a:solidFill>
            <a:srgbClr val="FF5400"/>
          </a:solidFill>
          <a:ln/>
        </p:spPr>
        <p:txBody>
          <a:bodyPr/>
          <a:lstStyle/>
          <a:p>
            <a:endParaRPr lang="en-US"/>
          </a:p>
        </p:txBody>
      </p:sp>
      <p:sp>
        <p:nvSpPr>
          <p:cNvPr id="7" name="Shape 5"/>
          <p:cNvSpPr/>
          <p:nvPr/>
        </p:nvSpPr>
        <p:spPr>
          <a:xfrm>
            <a:off x="10085832" y="2834640"/>
            <a:ext cx="2103120" cy="73152"/>
          </a:xfrm>
          <a:prstGeom prst="rect">
            <a:avLst/>
          </a:prstGeom>
          <a:solidFill>
            <a:srgbClr val="005465">
              <a:alpha val="30000"/>
            </a:srgbClr>
          </a:solidFill>
          <a:ln/>
        </p:spPr>
        <p:txBody>
          <a:bodyPr/>
          <a:lstStyle/>
          <a:p>
            <a:endParaRPr lang="en-US"/>
          </a:p>
        </p:txBody>
      </p:sp>
      <p:sp>
        <p:nvSpPr>
          <p:cNvPr id="8" name="Shape 6"/>
          <p:cNvSpPr/>
          <p:nvPr/>
        </p:nvSpPr>
        <p:spPr>
          <a:xfrm>
            <a:off x="10817352" y="3127248"/>
            <a:ext cx="1371600" cy="73152"/>
          </a:xfrm>
          <a:prstGeom prst="rect">
            <a:avLst/>
          </a:prstGeom>
          <a:solidFill>
            <a:srgbClr val="51B7AA">
              <a:alpha val="50000"/>
            </a:srgbClr>
          </a:solidFill>
          <a:ln/>
        </p:spPr>
        <p:txBody>
          <a:bodyPr/>
          <a:lstStyle/>
          <a:p>
            <a:endParaRPr lang="en-US"/>
          </a:p>
        </p:txBody>
      </p:sp>
      <p:sp>
        <p:nvSpPr>
          <p:cNvPr id="9" name="Shape 7"/>
          <p:cNvSpPr/>
          <p:nvPr/>
        </p:nvSpPr>
        <p:spPr>
          <a:xfrm>
            <a:off x="10451592" y="3419856"/>
            <a:ext cx="1737360" cy="73152"/>
          </a:xfrm>
          <a:prstGeom prst="rect">
            <a:avLst/>
          </a:prstGeom>
          <a:solidFill>
            <a:srgbClr val="005465">
              <a:alpha val="40000"/>
            </a:srgbClr>
          </a:solidFill>
          <a:ln/>
        </p:spPr>
        <p:txBody>
          <a:bodyPr/>
          <a:lstStyle/>
          <a:p>
            <a:endParaRPr lang="en-US"/>
          </a:p>
        </p:txBody>
      </p:sp>
      <p:sp>
        <p:nvSpPr>
          <p:cNvPr id="10" name="Shape 8"/>
          <p:cNvSpPr/>
          <p:nvPr/>
        </p:nvSpPr>
        <p:spPr>
          <a:xfrm>
            <a:off x="10085832" y="3712464"/>
            <a:ext cx="2103120" cy="73152"/>
          </a:xfrm>
          <a:prstGeom prst="rect">
            <a:avLst/>
          </a:prstGeom>
          <a:solidFill>
            <a:srgbClr val="FF5400"/>
          </a:solidFill>
          <a:ln/>
        </p:spPr>
        <p:txBody>
          <a:bodyPr/>
          <a:lstStyle/>
          <a:p>
            <a:endParaRPr lang="en-US"/>
          </a:p>
        </p:txBody>
      </p:sp>
      <p:sp>
        <p:nvSpPr>
          <p:cNvPr id="11" name="Shape 9"/>
          <p:cNvSpPr/>
          <p:nvPr/>
        </p:nvSpPr>
        <p:spPr>
          <a:xfrm>
            <a:off x="10817352" y="4005072"/>
            <a:ext cx="1371600" cy="73152"/>
          </a:xfrm>
          <a:prstGeom prst="rect">
            <a:avLst/>
          </a:prstGeom>
          <a:solidFill>
            <a:srgbClr val="51B7AA">
              <a:alpha val="50000"/>
            </a:srgbClr>
          </a:solidFill>
          <a:ln/>
        </p:spPr>
        <p:txBody>
          <a:bodyPr/>
          <a:lstStyle/>
          <a:p>
            <a:endParaRPr lang="en-US"/>
          </a:p>
        </p:txBody>
      </p:sp>
      <p:sp>
        <p:nvSpPr>
          <p:cNvPr id="12" name="Shape 10"/>
          <p:cNvSpPr/>
          <p:nvPr/>
        </p:nvSpPr>
        <p:spPr>
          <a:xfrm>
            <a:off x="10451592" y="4297680"/>
            <a:ext cx="1737360" cy="73152"/>
          </a:xfrm>
          <a:prstGeom prst="rect">
            <a:avLst/>
          </a:prstGeom>
          <a:solidFill>
            <a:srgbClr val="005465">
              <a:alpha val="40000"/>
            </a:srgbClr>
          </a:solidFill>
          <a:ln/>
        </p:spPr>
        <p:txBody>
          <a:bodyPr/>
          <a:lstStyle/>
          <a:p>
            <a:endParaRPr lang="en-US"/>
          </a:p>
        </p:txBody>
      </p:sp>
      <p:sp>
        <p:nvSpPr>
          <p:cNvPr id="13" name="Shape 11"/>
          <p:cNvSpPr/>
          <p:nvPr/>
        </p:nvSpPr>
        <p:spPr>
          <a:xfrm>
            <a:off x="10085832" y="4590288"/>
            <a:ext cx="2103120" cy="73152"/>
          </a:xfrm>
          <a:prstGeom prst="rect">
            <a:avLst/>
          </a:prstGeom>
          <a:solidFill>
            <a:srgbClr val="005465">
              <a:alpha val="30000"/>
            </a:srgbClr>
          </a:solidFill>
          <a:ln/>
        </p:spPr>
        <p:txBody>
          <a:bodyPr/>
          <a:lstStyle/>
          <a:p>
            <a:endParaRPr lang="en-US"/>
          </a:p>
        </p:txBody>
      </p:sp>
      <p:sp>
        <p:nvSpPr>
          <p:cNvPr id="14" name="Shape 12"/>
          <p:cNvSpPr/>
          <p:nvPr/>
        </p:nvSpPr>
        <p:spPr>
          <a:xfrm>
            <a:off x="10817352" y="4882896"/>
            <a:ext cx="1371600" cy="73152"/>
          </a:xfrm>
          <a:prstGeom prst="rect">
            <a:avLst/>
          </a:prstGeom>
          <a:solidFill>
            <a:srgbClr val="FF5400"/>
          </a:solidFill>
          <a:ln/>
        </p:spPr>
        <p:txBody>
          <a:bodyPr/>
          <a:lstStyle/>
          <a:p>
            <a:endParaRPr lang="en-US"/>
          </a:p>
        </p:txBody>
      </p:sp>
      <p:sp>
        <p:nvSpPr>
          <p:cNvPr id="15" name="Shape 13"/>
          <p:cNvSpPr/>
          <p:nvPr/>
        </p:nvSpPr>
        <p:spPr>
          <a:xfrm>
            <a:off x="10451592" y="5175504"/>
            <a:ext cx="1737360" cy="73152"/>
          </a:xfrm>
          <a:prstGeom prst="rect">
            <a:avLst/>
          </a:prstGeom>
          <a:solidFill>
            <a:srgbClr val="005465">
              <a:alpha val="40000"/>
            </a:srgbClr>
          </a:solidFill>
          <a:ln/>
        </p:spPr>
        <p:txBody>
          <a:bodyPr/>
          <a:lstStyle/>
          <a:p>
            <a:endParaRPr lang="en-US"/>
          </a:p>
        </p:txBody>
      </p:sp>
      <p:sp>
        <p:nvSpPr>
          <p:cNvPr id="16" name="Shape 14"/>
          <p:cNvSpPr/>
          <p:nvPr/>
        </p:nvSpPr>
        <p:spPr>
          <a:xfrm>
            <a:off x="10085832" y="5468112"/>
            <a:ext cx="2103120" cy="73152"/>
          </a:xfrm>
          <a:prstGeom prst="rect">
            <a:avLst/>
          </a:prstGeom>
          <a:solidFill>
            <a:srgbClr val="005465">
              <a:alpha val="30000"/>
            </a:srgbClr>
          </a:solidFill>
          <a:ln/>
        </p:spPr>
        <p:txBody>
          <a:bodyPr/>
          <a:lstStyle/>
          <a:p>
            <a:endParaRPr lang="en-US"/>
          </a:p>
        </p:txBody>
      </p:sp>
      <p:sp>
        <p:nvSpPr>
          <p:cNvPr id="17" name="Shape 15"/>
          <p:cNvSpPr/>
          <p:nvPr/>
        </p:nvSpPr>
        <p:spPr>
          <a:xfrm>
            <a:off x="10817352" y="5760720"/>
            <a:ext cx="1371600" cy="73152"/>
          </a:xfrm>
          <a:prstGeom prst="rect">
            <a:avLst/>
          </a:prstGeom>
          <a:solidFill>
            <a:srgbClr val="51B7AA">
              <a:alpha val="50000"/>
            </a:srgbClr>
          </a:solidFill>
          <a:ln/>
        </p:spPr>
        <p:txBody>
          <a:bodyPr/>
          <a:lstStyle/>
          <a:p>
            <a:endParaRPr lang="en-US"/>
          </a:p>
        </p:txBody>
      </p:sp>
      <p:sp>
        <p:nvSpPr>
          <p:cNvPr id="18" name="Shape 16"/>
          <p:cNvSpPr/>
          <p:nvPr/>
        </p:nvSpPr>
        <p:spPr>
          <a:xfrm>
            <a:off x="10451592" y="6053328"/>
            <a:ext cx="1737360" cy="73152"/>
          </a:xfrm>
          <a:prstGeom prst="rect">
            <a:avLst/>
          </a:prstGeom>
          <a:solidFill>
            <a:srgbClr val="FF5400"/>
          </a:solidFill>
          <a:ln/>
        </p:spPr>
        <p:txBody>
          <a:bodyPr/>
          <a:lstStyle/>
          <a:p>
            <a:endParaRPr lang="en-US"/>
          </a:p>
        </p:txBody>
      </p:sp>
      <p:sp>
        <p:nvSpPr>
          <p:cNvPr id="19" name="Shape 17"/>
          <p:cNvSpPr/>
          <p:nvPr/>
        </p:nvSpPr>
        <p:spPr>
          <a:xfrm>
            <a:off x="10085832" y="6345936"/>
            <a:ext cx="2103120" cy="73152"/>
          </a:xfrm>
          <a:prstGeom prst="rect">
            <a:avLst/>
          </a:prstGeom>
          <a:solidFill>
            <a:srgbClr val="005465">
              <a:alpha val="30000"/>
            </a:srgbClr>
          </a:solidFill>
          <a:ln/>
        </p:spPr>
        <p:txBody>
          <a:bodyPr/>
          <a:lstStyle/>
          <a:p>
            <a:endParaRPr lang="en-US"/>
          </a:p>
        </p:txBody>
      </p:sp>
      <p:pic>
        <p:nvPicPr>
          <p:cNvPr id="20" name="Image 0" descr="/home/claude/logo_for_dark.png"/>
          <p:cNvPicPr>
            <a:picLocks noChangeAspect="1"/>
          </p:cNvPicPr>
          <p:nvPr/>
        </p:nvPicPr>
        <p:blipFill>
          <a:blip r:embed="rId2"/>
          <a:stretch>
            <a:fillRect/>
          </a:stretch>
        </p:blipFill>
        <p:spPr>
          <a:xfrm>
            <a:off x="640080" y="640080"/>
            <a:ext cx="1668920" cy="777240"/>
          </a:xfrm>
          <a:prstGeom prst="rect">
            <a:avLst/>
          </a:prstGeom>
        </p:spPr>
      </p:pic>
      <p:sp>
        <p:nvSpPr>
          <p:cNvPr id="21" name="Text 18"/>
          <p:cNvSpPr>
            <a:spLocks noGrp="1"/>
          </p:cNvSpPr>
          <p:nvPr>
            <p:ph type="title"/>
          </p:nvPr>
        </p:nvSpPr>
        <p:spPr>
          <a:xfrm>
            <a:off x="640080" y="2743200"/>
            <a:ext cx="9144000" cy="1371600"/>
          </a:xfrm>
          <a:prstGeom prst="rect">
            <a:avLst/>
          </a:prstGeom>
          <a:noFill/>
          <a:ln/>
        </p:spPr>
        <p:txBody>
          <a:bodyPr wrap="square" rtlCol="0" anchor="ctr">
            <a:noAutofit/>
          </a:bodyPr>
          <a:lstStyle>
            <a:lvl1pPr>
              <a:defRPr sz="6000"/>
            </a:lvl1pPr>
          </a:lstStyle>
          <a:p>
            <a:pPr marL="0" indent="0">
              <a:buNone/>
            </a:pPr>
            <a:r>
              <a:rPr lang="en-GB" sz="6400" b="1">
                <a:solidFill>
                  <a:srgbClr val="FFFFFF"/>
                </a:solidFill>
                <a:latin typeface="Moderat" pitchFamily="34" charset="0"/>
              </a:rPr>
              <a:t>Click to edit Master title style</a:t>
            </a:r>
            <a:endParaRPr lang="en-US" sz="6400"/>
          </a:p>
        </p:txBody>
      </p:sp>
      <p:sp>
        <p:nvSpPr>
          <p:cNvPr id="22" name="Shape 19"/>
          <p:cNvSpPr/>
          <p:nvPr/>
        </p:nvSpPr>
        <p:spPr>
          <a:xfrm>
            <a:off x="640080" y="4160520"/>
            <a:ext cx="548640" cy="73152"/>
          </a:xfrm>
          <a:prstGeom prst="rect">
            <a:avLst/>
          </a:prstGeom>
          <a:solidFill>
            <a:srgbClr val="FF5400"/>
          </a:solidFill>
          <a:ln/>
        </p:spPr>
        <p:txBody>
          <a:bodyPr/>
          <a:lstStyle/>
          <a:p>
            <a:endParaRPr lang="en-US"/>
          </a:p>
        </p:txBody>
      </p:sp>
      <p:sp>
        <p:nvSpPr>
          <p:cNvPr id="23" name="Text 20"/>
          <p:cNvSpPr>
            <a:spLocks noGrp="1"/>
          </p:cNvSpPr>
          <p:nvPr>
            <p:ph type="body" idx="1"/>
          </p:nvPr>
        </p:nvSpPr>
        <p:spPr>
          <a:xfrm>
            <a:off x="640080" y="4434840"/>
            <a:ext cx="7315200" cy="1645920"/>
          </a:xfrm>
          <a:prstGeom prst="rect">
            <a:avLst/>
          </a:prstGeom>
          <a:noFill/>
          <a:ln/>
        </p:spPr>
        <p:txBody>
          <a:bodyPr wrap="square" rtlCol="0" anchor="ctr"/>
          <a:lstStyle/>
          <a:p>
            <a:pPr marL="0" lvl="0" indent="0">
              <a:spcAft>
                <a:spcPts val="600"/>
              </a:spcAft>
              <a:buNone/>
            </a:pPr>
            <a:r>
              <a:rPr lang="en-GB" sz="1600" b="1">
                <a:solidFill>
                  <a:srgbClr val="51B7AA"/>
                </a:solidFill>
                <a:latin typeface="Moderat" pitchFamily="34" charset="0"/>
              </a:rPr>
              <a:t>Click to edit Master text styles</a:t>
            </a:r>
          </a:p>
          <a:p>
            <a:pPr marL="0" lvl="1" indent="0">
              <a:spcAft>
                <a:spcPts val="600"/>
              </a:spcAft>
              <a:buNone/>
            </a:pPr>
            <a:r>
              <a:rPr lang="en-GB" sz="1600" b="1">
                <a:solidFill>
                  <a:srgbClr val="51B7AA"/>
                </a:solidFill>
                <a:latin typeface="Moderat" pitchFamily="34" charset="0"/>
              </a:rPr>
              <a:t>Second level</a:t>
            </a:r>
          </a:p>
          <a:p>
            <a:pPr marL="0" lvl="2" indent="0">
              <a:spcAft>
                <a:spcPts val="600"/>
              </a:spcAft>
              <a:buNone/>
            </a:pPr>
            <a:r>
              <a:rPr lang="en-GB" sz="1600" b="1">
                <a:solidFill>
                  <a:srgbClr val="51B7AA"/>
                </a:solidFill>
                <a:latin typeface="Moderat" pitchFamily="34" charset="0"/>
              </a:rPr>
              <a:t>Third level</a:t>
            </a:r>
          </a:p>
        </p:txBody>
      </p:sp>
    </p:spTree>
    <p:extLst>
      <p:ext uri="{BB962C8B-B14F-4D97-AF65-F5344CB8AC3E}">
        <p14:creationId xmlns:p14="http://schemas.microsoft.com/office/powerpoint/2010/main" val="42156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144E-D4D4-7F43-8D73-DFCDACA53EB1}"/>
              </a:ext>
            </a:extLst>
          </p:cNvPr>
          <p:cNvSpPr>
            <a:spLocks noGrp="1"/>
          </p:cNvSpPr>
          <p:nvPr>
            <p:ph type="title"/>
          </p:nvPr>
        </p:nvSpPr>
        <p:spPr>
          <a:xfrm>
            <a:off x="593455" y="476250"/>
            <a:ext cx="10515600" cy="1000777"/>
          </a:xfrm>
        </p:spPr>
        <p:txBody>
          <a:bodyPr lIns="0" tIns="0" anchor="t" anchorCtr="0"/>
          <a:lstStyle>
            <a:lvl1pPr>
              <a:lnSpc>
                <a:spcPct val="90000"/>
              </a:lnSpc>
              <a:defRPr sz="2800" b="0" i="0">
                <a:solidFill>
                  <a:schemeClr val="accent2"/>
                </a:solidFill>
                <a:latin typeface="Moderat"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CA7B03-319E-FE67-9E85-6BF2151BEA11}"/>
              </a:ext>
            </a:extLst>
          </p:cNvPr>
          <p:cNvSpPr>
            <a:spLocks noGrp="1"/>
          </p:cNvSpPr>
          <p:nvPr>
            <p:ph idx="1"/>
          </p:nvPr>
        </p:nvSpPr>
        <p:spPr>
          <a:xfrm>
            <a:off x="593455" y="1765212"/>
            <a:ext cx="10515600" cy="4351338"/>
          </a:xfrm>
        </p:spPr>
        <p:txBody>
          <a:bodyPr lIns="0"/>
          <a:lstStyle>
            <a:lvl1pPr>
              <a:defRPr sz="1800">
                <a:latin typeface="Moderat" pitchFamily="2" charset="77"/>
              </a:defRPr>
            </a:lvl1pPr>
            <a:lvl2pPr>
              <a:defRPr sz="1600">
                <a:latin typeface="Moderat" pitchFamily="2" charset="77"/>
              </a:defRPr>
            </a:lvl2pPr>
            <a:lvl3pPr>
              <a:defRPr sz="1400">
                <a:latin typeface="Moderat" pitchFamily="2" charset="77"/>
              </a:defRPr>
            </a:lvl3pPr>
            <a:lvl4pPr>
              <a:defRPr sz="1200">
                <a:latin typeface="Moderat" pitchFamily="2" charset="77"/>
              </a:defRPr>
            </a:lvl4pPr>
            <a:lvl5pPr>
              <a:defRPr sz="1200">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7E846FD4-016A-66E3-5608-9579E0915E8A}"/>
              </a:ext>
            </a:extLst>
          </p:cNvPr>
          <p:cNvPicPr>
            <a:picLocks noChangeAspect="1"/>
          </p:cNvPicPr>
          <p:nvPr userDrawn="1"/>
        </p:nvPicPr>
        <p:blipFill>
          <a:blip r:embed="rId2"/>
          <a:stretch>
            <a:fillRect/>
          </a:stretch>
        </p:blipFill>
        <p:spPr>
          <a:xfrm>
            <a:off x="11767631" y="124246"/>
            <a:ext cx="268425" cy="277576"/>
          </a:xfrm>
          <a:prstGeom prst="rect">
            <a:avLst/>
          </a:prstGeom>
        </p:spPr>
      </p:pic>
      <p:sp>
        <p:nvSpPr>
          <p:cNvPr id="47" name="TextBox 46">
            <a:extLst>
              <a:ext uri="{FF2B5EF4-FFF2-40B4-BE49-F238E27FC236}">
                <a16:creationId xmlns:a16="http://schemas.microsoft.com/office/drawing/2014/main" id="{E51822CE-C687-5CD2-26C9-634BFD000B1D}"/>
              </a:ext>
            </a:extLst>
          </p:cNvPr>
          <p:cNvSpPr txBox="1"/>
          <p:nvPr userDrawn="1"/>
        </p:nvSpPr>
        <p:spPr>
          <a:xfrm>
            <a:off x="2974848" y="3015734"/>
            <a:ext cx="6144768" cy="369332"/>
          </a:xfrm>
          <a:prstGeom prst="rect">
            <a:avLst/>
          </a:prstGeom>
          <a:noFill/>
        </p:spPr>
        <p:txBody>
          <a:bodyPr wrap="square">
            <a:spAutoFit/>
          </a:bodyPr>
          <a:lstStyle/>
          <a:p>
            <a:endParaRPr lang="en-US"/>
          </a:p>
        </p:txBody>
      </p:sp>
      <p:pic>
        <p:nvPicPr>
          <p:cNvPr id="51" name="Picture 50">
            <a:extLst>
              <a:ext uri="{FF2B5EF4-FFF2-40B4-BE49-F238E27FC236}">
                <a16:creationId xmlns:a16="http://schemas.microsoft.com/office/drawing/2014/main" id="{ACFF71F0-BD00-5CF4-996C-C4B71AFCDC7B}"/>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55" name="Picture 54">
            <a:extLst>
              <a:ext uri="{FF2B5EF4-FFF2-40B4-BE49-F238E27FC236}">
                <a16:creationId xmlns:a16="http://schemas.microsoft.com/office/drawing/2014/main" id="{7C024092-78B5-FEBB-A661-6D2112C4FB99}"/>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3803164005"/>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2E38-A6C8-5913-D9B8-C69ED18E876D}"/>
              </a:ext>
            </a:extLst>
          </p:cNvPr>
          <p:cNvSpPr>
            <a:spLocks noGrp="1"/>
          </p:cNvSpPr>
          <p:nvPr>
            <p:ph type="title"/>
          </p:nvPr>
        </p:nvSpPr>
        <p:spPr>
          <a:xfrm>
            <a:off x="601663" y="491240"/>
            <a:ext cx="10515600" cy="809625"/>
          </a:xfrm>
        </p:spPr>
        <p:txBody>
          <a:bodyPr anchor="t" anchorCtr="0"/>
          <a:lstStyle>
            <a:lvl1pPr>
              <a:defRPr sz="2800" b="0">
                <a:solidFill>
                  <a:schemeClr val="accent2"/>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ED8AB6C-53D9-36B0-3A56-05830433A2C1}"/>
              </a:ext>
            </a:extLst>
          </p:cNvPr>
          <p:cNvSpPr>
            <a:spLocks noGrp="1"/>
          </p:cNvSpPr>
          <p:nvPr>
            <p:ph type="body" idx="1"/>
          </p:nvPr>
        </p:nvSpPr>
        <p:spPr>
          <a:xfrm>
            <a:off x="601663" y="1548999"/>
            <a:ext cx="10515600" cy="1500187"/>
          </a:xfrm>
        </p:spPr>
        <p:txBody>
          <a:bodyPr lIns="0" rIns="90000"/>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pic>
        <p:nvPicPr>
          <p:cNvPr id="24" name="Picture 23">
            <a:extLst>
              <a:ext uri="{FF2B5EF4-FFF2-40B4-BE49-F238E27FC236}">
                <a16:creationId xmlns:a16="http://schemas.microsoft.com/office/drawing/2014/main" id="{121A53B1-12A1-3CFD-30AA-10E86C16E5DD}"/>
              </a:ext>
            </a:extLst>
          </p:cNvPr>
          <p:cNvPicPr>
            <a:picLocks noChangeAspect="1"/>
          </p:cNvPicPr>
          <p:nvPr userDrawn="1"/>
        </p:nvPicPr>
        <p:blipFill>
          <a:blip r:embed="rId2"/>
          <a:stretch>
            <a:fillRect/>
          </a:stretch>
        </p:blipFill>
        <p:spPr>
          <a:xfrm>
            <a:off x="11671938" y="110908"/>
            <a:ext cx="353297" cy="365342"/>
          </a:xfrm>
          <a:prstGeom prst="rect">
            <a:avLst/>
          </a:prstGeom>
        </p:spPr>
      </p:pic>
      <p:pic>
        <p:nvPicPr>
          <p:cNvPr id="29" name="Picture 28">
            <a:extLst>
              <a:ext uri="{FF2B5EF4-FFF2-40B4-BE49-F238E27FC236}">
                <a16:creationId xmlns:a16="http://schemas.microsoft.com/office/drawing/2014/main" id="{1C7AC407-ED8B-466D-0E96-16892810E6F5}"/>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30" name="Picture 29">
            <a:extLst>
              <a:ext uri="{FF2B5EF4-FFF2-40B4-BE49-F238E27FC236}">
                <a16:creationId xmlns:a16="http://schemas.microsoft.com/office/drawing/2014/main" id="{5E446EB9-1C5F-E5EA-ADAB-E0F7F3BA7955}"/>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205536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34B16-2999-8508-7263-D34EF3E9E82A}"/>
              </a:ext>
            </a:extLst>
          </p:cNvPr>
          <p:cNvSpPr>
            <a:spLocks noGrp="1"/>
          </p:cNvSpPr>
          <p:nvPr>
            <p:ph sz="half" idx="1"/>
          </p:nvPr>
        </p:nvSpPr>
        <p:spPr>
          <a:xfrm>
            <a:off x="595306" y="1825625"/>
            <a:ext cx="5181600" cy="4351338"/>
          </a:xfrm>
        </p:spPr>
        <p:txBody>
          <a:bodyPr/>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24A848A-9005-64D5-2836-7BA96F5BB323}"/>
              </a:ext>
            </a:extLst>
          </p:cNvPr>
          <p:cNvSpPr>
            <a:spLocks noGrp="1"/>
          </p:cNvSpPr>
          <p:nvPr>
            <p:ph sz="half" idx="2"/>
          </p:nvPr>
        </p:nvSpPr>
        <p:spPr>
          <a:xfrm>
            <a:off x="5929306" y="1825625"/>
            <a:ext cx="5181600" cy="4351338"/>
          </a:xfrm>
        </p:spPr>
        <p:txBody>
          <a:bodyPr/>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7">
            <a:extLst>
              <a:ext uri="{FF2B5EF4-FFF2-40B4-BE49-F238E27FC236}">
                <a16:creationId xmlns:a16="http://schemas.microsoft.com/office/drawing/2014/main" id="{4A7EB19C-430F-2736-E065-90884F4EDCDB}"/>
              </a:ext>
            </a:extLst>
          </p:cNvPr>
          <p:cNvSpPr>
            <a:spLocks noGrp="1"/>
          </p:cNvSpPr>
          <p:nvPr>
            <p:ph type="title"/>
          </p:nvPr>
        </p:nvSpPr>
        <p:spPr>
          <a:xfrm>
            <a:off x="607743" y="490742"/>
            <a:ext cx="10515600" cy="1012412"/>
          </a:xfrm>
        </p:spPr>
        <p:txBody>
          <a:bodyPr anchor="t" anchorCtr="0"/>
          <a:lstStyle>
            <a:lvl1pPr>
              <a:defRPr sz="2800" b="0" i="0">
                <a:solidFill>
                  <a:schemeClr val="accent2"/>
                </a:solidFill>
                <a:latin typeface="Moderat" pitchFamily="2" charset="77"/>
              </a:defRPr>
            </a:lvl1pPr>
          </a:lstStyle>
          <a:p>
            <a:r>
              <a:rPr lang="en-GB"/>
              <a:t>Click to edit Master title style</a:t>
            </a:r>
            <a:endParaRPr lang="en-US"/>
          </a:p>
        </p:txBody>
      </p:sp>
      <p:pic>
        <p:nvPicPr>
          <p:cNvPr id="12" name="Picture 11">
            <a:extLst>
              <a:ext uri="{FF2B5EF4-FFF2-40B4-BE49-F238E27FC236}">
                <a16:creationId xmlns:a16="http://schemas.microsoft.com/office/drawing/2014/main" id="{18D37193-D79C-24DA-8B08-154B2287FB50}"/>
              </a:ext>
            </a:extLst>
          </p:cNvPr>
          <p:cNvPicPr>
            <a:picLocks noChangeAspect="1"/>
          </p:cNvPicPr>
          <p:nvPr userDrawn="1"/>
        </p:nvPicPr>
        <p:blipFill>
          <a:blip r:embed="rId2"/>
          <a:stretch>
            <a:fillRect/>
          </a:stretch>
        </p:blipFill>
        <p:spPr>
          <a:xfrm>
            <a:off x="11671938" y="110908"/>
            <a:ext cx="353297" cy="365342"/>
          </a:xfrm>
          <a:prstGeom prst="rect">
            <a:avLst/>
          </a:prstGeom>
        </p:spPr>
      </p:pic>
      <p:pic>
        <p:nvPicPr>
          <p:cNvPr id="15" name="Picture 14">
            <a:extLst>
              <a:ext uri="{FF2B5EF4-FFF2-40B4-BE49-F238E27FC236}">
                <a16:creationId xmlns:a16="http://schemas.microsoft.com/office/drawing/2014/main" id="{3265E7CE-7812-2AFF-430D-B939BC284EF1}"/>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16" name="Picture 15">
            <a:extLst>
              <a:ext uri="{FF2B5EF4-FFF2-40B4-BE49-F238E27FC236}">
                <a16:creationId xmlns:a16="http://schemas.microsoft.com/office/drawing/2014/main" id="{2F9F9753-C5CB-0E33-7C60-B70F9760343B}"/>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253402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5575-C981-65C7-4AAC-D4788EF91311}"/>
              </a:ext>
            </a:extLst>
          </p:cNvPr>
          <p:cNvSpPr>
            <a:spLocks noGrp="1"/>
          </p:cNvSpPr>
          <p:nvPr>
            <p:ph type="title"/>
          </p:nvPr>
        </p:nvSpPr>
        <p:spPr>
          <a:xfrm>
            <a:off x="587375" y="490538"/>
            <a:ext cx="10515600" cy="981075"/>
          </a:xfrm>
        </p:spPr>
        <p:txBody>
          <a:bodyPr/>
          <a:lstStyle>
            <a:lvl1pPr>
              <a:defRPr sz="2800" b="0">
                <a:solidFill>
                  <a:schemeClr val="accent2"/>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757A4D-3E44-BE15-CECF-7501598F0513}"/>
              </a:ext>
            </a:extLst>
          </p:cNvPr>
          <p:cNvSpPr>
            <a:spLocks noGrp="1"/>
          </p:cNvSpPr>
          <p:nvPr>
            <p:ph type="body" idx="1"/>
          </p:nvPr>
        </p:nvSpPr>
        <p:spPr>
          <a:xfrm>
            <a:off x="587375" y="1735134"/>
            <a:ext cx="5157787" cy="608012"/>
          </a:xfrm>
        </p:spPr>
        <p:txBody>
          <a:bodyPr lIns="0" tIns="0"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BB94C9-8EF7-F1C0-1B6C-3752BCC881CF}"/>
              </a:ext>
            </a:extLst>
          </p:cNvPr>
          <p:cNvSpPr>
            <a:spLocks noGrp="1"/>
          </p:cNvSpPr>
          <p:nvPr>
            <p:ph sz="half" idx="2"/>
          </p:nvPr>
        </p:nvSpPr>
        <p:spPr>
          <a:xfrm>
            <a:off x="587375" y="2559046"/>
            <a:ext cx="5157787" cy="3684588"/>
          </a:xfrm>
        </p:spPr>
        <p:txBody>
          <a:bodyPr lIns="0" t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C2E1195-61FD-9ED3-DBF1-FFA75109C807}"/>
              </a:ext>
            </a:extLst>
          </p:cNvPr>
          <p:cNvSpPr>
            <a:spLocks noGrp="1"/>
          </p:cNvSpPr>
          <p:nvPr>
            <p:ph type="body" sz="quarter" idx="3"/>
          </p:nvPr>
        </p:nvSpPr>
        <p:spPr>
          <a:xfrm>
            <a:off x="5919787" y="1735134"/>
            <a:ext cx="5183188" cy="608012"/>
          </a:xfrm>
        </p:spPr>
        <p:txBody>
          <a:bodyPr lIns="0" tIns="0"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514B20-2F60-AE57-68D3-84E8F6D31D2B}"/>
              </a:ext>
            </a:extLst>
          </p:cNvPr>
          <p:cNvSpPr>
            <a:spLocks noGrp="1"/>
          </p:cNvSpPr>
          <p:nvPr>
            <p:ph sz="quarter" idx="4"/>
          </p:nvPr>
        </p:nvSpPr>
        <p:spPr>
          <a:xfrm>
            <a:off x="5919787" y="2559046"/>
            <a:ext cx="5183188" cy="3684588"/>
          </a:xfrm>
        </p:spPr>
        <p:txBody>
          <a:bodyPr lIns="0" t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2384A9D3-0CD8-580C-5F95-10ACF9FB70DD}"/>
              </a:ext>
            </a:extLst>
          </p:cNvPr>
          <p:cNvPicPr>
            <a:picLocks noChangeAspect="1"/>
          </p:cNvPicPr>
          <p:nvPr userDrawn="1"/>
        </p:nvPicPr>
        <p:blipFill>
          <a:blip r:embed="rId2"/>
          <a:stretch>
            <a:fillRect/>
          </a:stretch>
        </p:blipFill>
        <p:spPr>
          <a:xfrm>
            <a:off x="11671938" y="110908"/>
            <a:ext cx="353297" cy="365342"/>
          </a:xfrm>
          <a:prstGeom prst="rect">
            <a:avLst/>
          </a:prstGeom>
        </p:spPr>
      </p:pic>
      <p:pic>
        <p:nvPicPr>
          <p:cNvPr id="17" name="Picture 16">
            <a:extLst>
              <a:ext uri="{FF2B5EF4-FFF2-40B4-BE49-F238E27FC236}">
                <a16:creationId xmlns:a16="http://schemas.microsoft.com/office/drawing/2014/main" id="{D23E8A32-539C-0707-B4F3-308397BD1979}"/>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18" name="Picture 17">
            <a:extLst>
              <a:ext uri="{FF2B5EF4-FFF2-40B4-BE49-F238E27FC236}">
                <a16:creationId xmlns:a16="http://schemas.microsoft.com/office/drawing/2014/main" id="{8FD45605-1893-FC7E-3A91-2FBBEBA30996}"/>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277428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BC86-7D15-006E-A807-EF441C5C5639}"/>
              </a:ext>
            </a:extLst>
          </p:cNvPr>
          <p:cNvSpPr>
            <a:spLocks noGrp="1"/>
          </p:cNvSpPr>
          <p:nvPr>
            <p:ph type="title"/>
          </p:nvPr>
        </p:nvSpPr>
        <p:spPr/>
        <p:txBody>
          <a:bodyPr/>
          <a:lstStyle>
            <a:lvl1pPr>
              <a:defRPr sz="2800" b="0">
                <a:solidFill>
                  <a:schemeClr val="accent2"/>
                </a:solidFill>
              </a:defRPr>
            </a:lvl1pPr>
          </a:lstStyle>
          <a:p>
            <a:r>
              <a:rPr lang="en-GB"/>
              <a:t>Click to edit Master title style</a:t>
            </a:r>
            <a:endParaRPr lang="en-US"/>
          </a:p>
        </p:txBody>
      </p:sp>
      <p:pic>
        <p:nvPicPr>
          <p:cNvPr id="12" name="Picture 11">
            <a:extLst>
              <a:ext uri="{FF2B5EF4-FFF2-40B4-BE49-F238E27FC236}">
                <a16:creationId xmlns:a16="http://schemas.microsoft.com/office/drawing/2014/main" id="{7388694A-8130-A080-00A7-FD5C633152AD}"/>
              </a:ext>
            </a:extLst>
          </p:cNvPr>
          <p:cNvPicPr>
            <a:picLocks noChangeAspect="1"/>
          </p:cNvPicPr>
          <p:nvPr userDrawn="1"/>
        </p:nvPicPr>
        <p:blipFill>
          <a:blip r:embed="rId2"/>
          <a:stretch>
            <a:fillRect/>
          </a:stretch>
        </p:blipFill>
        <p:spPr>
          <a:xfrm>
            <a:off x="11671938" y="110908"/>
            <a:ext cx="353297" cy="365342"/>
          </a:xfrm>
          <a:prstGeom prst="rect">
            <a:avLst/>
          </a:prstGeom>
        </p:spPr>
      </p:pic>
      <p:pic>
        <p:nvPicPr>
          <p:cNvPr id="15" name="Picture 14">
            <a:extLst>
              <a:ext uri="{FF2B5EF4-FFF2-40B4-BE49-F238E27FC236}">
                <a16:creationId xmlns:a16="http://schemas.microsoft.com/office/drawing/2014/main" id="{109B7060-A93B-CFC0-D742-4CD464D1D0E6}"/>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16" name="Picture 15">
            <a:extLst>
              <a:ext uri="{FF2B5EF4-FFF2-40B4-BE49-F238E27FC236}">
                <a16:creationId xmlns:a16="http://schemas.microsoft.com/office/drawing/2014/main" id="{6477FAC2-FF78-9936-4917-D335F4C2E842}"/>
              </a:ext>
            </a:extLst>
          </p:cNvPr>
          <p:cNvPicPr>
            <a:picLocks noChangeAspect="1"/>
          </p:cNvPicPr>
          <p:nvPr userDrawn="1"/>
        </p:nvPicPr>
        <p:blipFill>
          <a:blip r:embed="rId4"/>
          <a:stretch>
            <a:fillRect/>
          </a:stretch>
        </p:blipFill>
        <p:spPr>
          <a:xfrm>
            <a:off x="11692321" y="6326372"/>
            <a:ext cx="499677" cy="531628"/>
          </a:xfrm>
          <a:prstGeom prst="rect">
            <a:avLst/>
          </a:prstGeom>
        </p:spPr>
      </p:pic>
    </p:spTree>
    <p:extLst>
      <p:ext uri="{BB962C8B-B14F-4D97-AF65-F5344CB8AC3E}">
        <p14:creationId xmlns:p14="http://schemas.microsoft.com/office/powerpoint/2010/main" val="102962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FA5B2F8-FE2C-8CA3-1373-8852E2D6D706}"/>
              </a:ext>
            </a:extLst>
          </p:cNvPr>
          <p:cNvSpPr txBox="1"/>
          <p:nvPr userDrawn="1"/>
        </p:nvSpPr>
        <p:spPr>
          <a:xfrm>
            <a:off x="14025966" y="6400800"/>
            <a:ext cx="184731" cy="369332"/>
          </a:xfrm>
          <a:prstGeom prst="rect">
            <a:avLst/>
          </a:prstGeom>
          <a:noFill/>
        </p:spPr>
        <p:txBody>
          <a:bodyPr wrap="none" rtlCol="0">
            <a:spAutoFit/>
          </a:bodyPr>
          <a:lstStyle/>
          <a:p>
            <a:endParaRPr lang="en-US"/>
          </a:p>
        </p:txBody>
      </p:sp>
      <p:pic>
        <p:nvPicPr>
          <p:cNvPr id="22" name="Picture 21">
            <a:extLst>
              <a:ext uri="{FF2B5EF4-FFF2-40B4-BE49-F238E27FC236}">
                <a16:creationId xmlns:a16="http://schemas.microsoft.com/office/drawing/2014/main" id="{D755A454-DD6B-309D-51F0-E64FA9134933}"/>
              </a:ext>
            </a:extLst>
          </p:cNvPr>
          <p:cNvPicPr>
            <a:picLocks noChangeAspect="1"/>
          </p:cNvPicPr>
          <p:nvPr userDrawn="1"/>
        </p:nvPicPr>
        <p:blipFill>
          <a:blip r:embed="rId2"/>
          <a:stretch>
            <a:fillRect/>
          </a:stretch>
        </p:blipFill>
        <p:spPr>
          <a:xfrm>
            <a:off x="11671938" y="110908"/>
            <a:ext cx="353297" cy="365342"/>
          </a:xfrm>
          <a:prstGeom prst="rect">
            <a:avLst/>
          </a:prstGeom>
        </p:spPr>
      </p:pic>
      <p:sp>
        <p:nvSpPr>
          <p:cNvPr id="25" name="Title 24">
            <a:extLst>
              <a:ext uri="{FF2B5EF4-FFF2-40B4-BE49-F238E27FC236}">
                <a16:creationId xmlns:a16="http://schemas.microsoft.com/office/drawing/2014/main" id="{D0E93EF7-530A-ABC6-EFBB-E683859D4B70}"/>
              </a:ext>
            </a:extLst>
          </p:cNvPr>
          <p:cNvSpPr>
            <a:spLocks noGrp="1"/>
          </p:cNvSpPr>
          <p:nvPr>
            <p:ph type="title"/>
          </p:nvPr>
        </p:nvSpPr>
        <p:spPr>
          <a:xfrm>
            <a:off x="623885" y="493715"/>
            <a:ext cx="10515600" cy="677860"/>
          </a:xfrm>
        </p:spPr>
        <p:txBody>
          <a:bodyPr/>
          <a:lstStyle>
            <a:lvl1pPr>
              <a:defRPr b="0">
                <a:solidFill>
                  <a:schemeClr val="accent2"/>
                </a:solidFill>
              </a:defRPr>
            </a:lvl1pPr>
          </a:lstStyle>
          <a:p>
            <a:r>
              <a:rPr lang="en-GB"/>
              <a:t>Click to edit Master title style</a:t>
            </a:r>
            <a:endParaRPr lang="en-US"/>
          </a:p>
        </p:txBody>
      </p:sp>
      <p:pic>
        <p:nvPicPr>
          <p:cNvPr id="27" name="Picture 26">
            <a:extLst>
              <a:ext uri="{FF2B5EF4-FFF2-40B4-BE49-F238E27FC236}">
                <a16:creationId xmlns:a16="http://schemas.microsoft.com/office/drawing/2014/main" id="{9E78681C-6908-03D6-F5C9-BFFE56E9C34A}"/>
              </a:ext>
            </a:extLst>
          </p:cNvPr>
          <p:cNvPicPr>
            <a:picLocks noChangeAspect="1"/>
          </p:cNvPicPr>
          <p:nvPr userDrawn="1"/>
        </p:nvPicPr>
        <p:blipFill>
          <a:blip r:embed="rId3"/>
          <a:srcRect t="31205"/>
          <a:stretch>
            <a:fillRect/>
          </a:stretch>
        </p:blipFill>
        <p:spPr>
          <a:xfrm>
            <a:off x="0" y="0"/>
            <a:ext cx="297713" cy="1031359"/>
          </a:xfrm>
          <a:prstGeom prst="rect">
            <a:avLst/>
          </a:prstGeom>
        </p:spPr>
      </p:pic>
      <p:pic>
        <p:nvPicPr>
          <p:cNvPr id="28" name="Picture 27">
            <a:extLst>
              <a:ext uri="{FF2B5EF4-FFF2-40B4-BE49-F238E27FC236}">
                <a16:creationId xmlns:a16="http://schemas.microsoft.com/office/drawing/2014/main" id="{F14FE247-1484-FF1A-FCF1-983C196F8602}"/>
              </a:ext>
            </a:extLst>
          </p:cNvPr>
          <p:cNvPicPr>
            <a:picLocks noChangeAspect="1"/>
          </p:cNvPicPr>
          <p:nvPr userDrawn="1"/>
        </p:nvPicPr>
        <p:blipFill>
          <a:blip r:embed="rId4"/>
          <a:stretch>
            <a:fillRect/>
          </a:stretch>
        </p:blipFill>
        <p:spPr>
          <a:xfrm>
            <a:off x="11692321" y="6326372"/>
            <a:ext cx="499677" cy="531628"/>
          </a:xfrm>
          <a:prstGeom prst="rect">
            <a:avLst/>
          </a:prstGeom>
        </p:spPr>
      </p:pic>
      <p:sp>
        <p:nvSpPr>
          <p:cNvPr id="30" name="Content Placeholder 29">
            <a:extLst>
              <a:ext uri="{FF2B5EF4-FFF2-40B4-BE49-F238E27FC236}">
                <a16:creationId xmlns:a16="http://schemas.microsoft.com/office/drawing/2014/main" id="{11CB3832-EC80-9444-2026-32532B32A9E3}"/>
              </a:ext>
            </a:extLst>
          </p:cNvPr>
          <p:cNvSpPr>
            <a:spLocks noGrp="1"/>
          </p:cNvSpPr>
          <p:nvPr>
            <p:ph sz="quarter" idx="10"/>
          </p:nvPr>
        </p:nvSpPr>
        <p:spPr>
          <a:xfrm>
            <a:off x="587375" y="1647825"/>
            <a:ext cx="10555288" cy="4572000"/>
          </a:xfrm>
        </p:spPr>
        <p:txBody>
          <a:bodyPr lIns="0" tIns="0"/>
          <a:lstStyle>
            <a:lvl1pPr>
              <a:defRPr>
                <a:latin typeface="Moderat" pitchFamily="2" charset="77"/>
              </a:defRPr>
            </a:lvl1pPr>
            <a:lvl2pPr>
              <a:defRPr>
                <a:latin typeface="Moderat" pitchFamily="2" charset="77"/>
              </a:defRPr>
            </a:lvl2pPr>
            <a:lvl3pPr>
              <a:defRPr>
                <a:latin typeface="Moderat" pitchFamily="2" charset="77"/>
              </a:defRPr>
            </a:lvl3pPr>
            <a:lvl4pPr>
              <a:defRPr>
                <a:latin typeface="Moderat" pitchFamily="2" charset="77"/>
              </a:defRPr>
            </a:lvl4pPr>
            <a:lvl5pPr>
              <a:defRPr>
                <a:latin typeface="Mode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6750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997836-B6A1-C408-9524-74946DDAE4CA}"/>
              </a:ext>
            </a:extLst>
          </p:cNvPr>
          <p:cNvPicPr>
            <a:picLocks noChangeAspect="1"/>
          </p:cNvPicPr>
          <p:nvPr userDrawn="1"/>
        </p:nvPicPr>
        <p:blipFill>
          <a:blip r:embed="rId2"/>
          <a:srcRect l="-117" r="34407"/>
          <a:stretch>
            <a:fillRect/>
          </a:stretch>
        </p:blipFill>
        <p:spPr>
          <a:xfrm flipH="1">
            <a:off x="0" y="0"/>
            <a:ext cx="4758267" cy="6869134"/>
          </a:xfrm>
          <a:prstGeom prst="rect">
            <a:avLst/>
          </a:prstGeom>
        </p:spPr>
      </p:pic>
      <p:sp>
        <p:nvSpPr>
          <p:cNvPr id="2" name="Title 1">
            <a:extLst>
              <a:ext uri="{FF2B5EF4-FFF2-40B4-BE49-F238E27FC236}">
                <a16:creationId xmlns:a16="http://schemas.microsoft.com/office/drawing/2014/main" id="{76F6EFA0-6961-55BF-70B9-1A986AC9AE09}"/>
              </a:ext>
            </a:extLst>
          </p:cNvPr>
          <p:cNvSpPr>
            <a:spLocks noGrp="1"/>
          </p:cNvSpPr>
          <p:nvPr>
            <p:ph type="title"/>
          </p:nvPr>
        </p:nvSpPr>
        <p:spPr>
          <a:xfrm>
            <a:off x="611186" y="1733550"/>
            <a:ext cx="3232152" cy="1600200"/>
          </a:xfrm>
        </p:spPr>
        <p:txBody>
          <a:bodyPr anchor="b" anchorCtr="0"/>
          <a:lstStyle>
            <a:lvl1pPr>
              <a:defRPr sz="2800" b="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A29FC6-49DD-A245-3DE8-A42DDBE35361}"/>
              </a:ext>
            </a:extLst>
          </p:cNvPr>
          <p:cNvSpPr>
            <a:spLocks noGrp="1"/>
          </p:cNvSpPr>
          <p:nvPr>
            <p:ph idx="1"/>
          </p:nvPr>
        </p:nvSpPr>
        <p:spPr>
          <a:xfrm>
            <a:off x="5403321" y="1162579"/>
            <a:ext cx="6172200" cy="4873625"/>
          </a:xfrm>
        </p:spPr>
        <p:txBody>
          <a:bodyPr/>
          <a:lstStyle>
            <a:lvl1pPr>
              <a:defRPr sz="1800">
                <a:latin typeface="Moderat" pitchFamily="2" charset="77"/>
              </a:defRPr>
            </a:lvl1pPr>
            <a:lvl2pPr>
              <a:defRPr sz="1600">
                <a:latin typeface="Moderat" pitchFamily="2" charset="77"/>
              </a:defRPr>
            </a:lvl2pPr>
            <a:lvl3pPr>
              <a:defRPr sz="1400">
                <a:latin typeface="Moderat" pitchFamily="2" charset="77"/>
              </a:defRPr>
            </a:lvl3pPr>
            <a:lvl4pPr>
              <a:defRPr sz="1200">
                <a:latin typeface="Moderat" pitchFamily="2" charset="77"/>
              </a:defRPr>
            </a:lvl4pPr>
            <a:lvl5pPr>
              <a:defRPr sz="1200">
                <a:latin typeface="Moderat" pitchFamily="2" charset="77"/>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A25893-57B3-8E3D-F980-D9A73C5EEC4C}"/>
              </a:ext>
            </a:extLst>
          </p:cNvPr>
          <p:cNvSpPr>
            <a:spLocks noGrp="1"/>
          </p:cNvSpPr>
          <p:nvPr>
            <p:ph type="body" sz="half" idx="2"/>
          </p:nvPr>
        </p:nvSpPr>
        <p:spPr>
          <a:xfrm>
            <a:off x="611186" y="3562351"/>
            <a:ext cx="3189290" cy="1423987"/>
          </a:xfrm>
        </p:spPr>
        <p:txBody>
          <a:bodyPr lIns="0" tIns="0" rIns="90000"/>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3" name="Picture 12">
            <a:extLst>
              <a:ext uri="{FF2B5EF4-FFF2-40B4-BE49-F238E27FC236}">
                <a16:creationId xmlns:a16="http://schemas.microsoft.com/office/drawing/2014/main" id="{E4662CB0-C6CD-2E09-884F-052DD78BDC1C}"/>
              </a:ext>
            </a:extLst>
          </p:cNvPr>
          <p:cNvPicPr>
            <a:picLocks noChangeAspect="1"/>
          </p:cNvPicPr>
          <p:nvPr userDrawn="1"/>
        </p:nvPicPr>
        <p:blipFill>
          <a:blip r:embed="rId3"/>
          <a:stretch>
            <a:fillRect/>
          </a:stretch>
        </p:blipFill>
        <p:spPr>
          <a:xfrm>
            <a:off x="11671938" y="110908"/>
            <a:ext cx="353297" cy="365342"/>
          </a:xfrm>
          <a:prstGeom prst="rect">
            <a:avLst/>
          </a:prstGeom>
        </p:spPr>
      </p:pic>
    </p:spTree>
    <p:extLst>
      <p:ext uri="{BB962C8B-B14F-4D97-AF65-F5344CB8AC3E}">
        <p14:creationId xmlns:p14="http://schemas.microsoft.com/office/powerpoint/2010/main" val="326310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EFA0-6961-55BF-70B9-1A986AC9AE09}"/>
              </a:ext>
            </a:extLst>
          </p:cNvPr>
          <p:cNvSpPr>
            <a:spLocks noGrp="1"/>
          </p:cNvSpPr>
          <p:nvPr>
            <p:ph type="title"/>
          </p:nvPr>
        </p:nvSpPr>
        <p:spPr>
          <a:xfrm>
            <a:off x="611185" y="1733550"/>
            <a:ext cx="7189789" cy="1600200"/>
          </a:xfrm>
        </p:spPr>
        <p:txBody>
          <a:bodyPr anchor="b" anchorCtr="0"/>
          <a:lstStyle>
            <a:lvl1pPr>
              <a:defRPr sz="2800">
                <a:solidFill>
                  <a:schemeClr val="accent2"/>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25A25893-57B3-8E3D-F980-D9A73C5EEC4C}"/>
              </a:ext>
            </a:extLst>
          </p:cNvPr>
          <p:cNvSpPr>
            <a:spLocks noGrp="1"/>
          </p:cNvSpPr>
          <p:nvPr>
            <p:ph type="body" sz="half" idx="2"/>
          </p:nvPr>
        </p:nvSpPr>
        <p:spPr>
          <a:xfrm>
            <a:off x="611185" y="3562351"/>
            <a:ext cx="6732589" cy="1423987"/>
          </a:xfrm>
        </p:spPr>
        <p:txBody>
          <a:bodyPr lIns="0" tIns="0" rIns="90000"/>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3" name="Picture 12">
            <a:extLst>
              <a:ext uri="{FF2B5EF4-FFF2-40B4-BE49-F238E27FC236}">
                <a16:creationId xmlns:a16="http://schemas.microsoft.com/office/drawing/2014/main" id="{E4662CB0-C6CD-2E09-884F-052DD78BDC1C}"/>
              </a:ext>
            </a:extLst>
          </p:cNvPr>
          <p:cNvPicPr>
            <a:picLocks noChangeAspect="1"/>
          </p:cNvPicPr>
          <p:nvPr userDrawn="1"/>
        </p:nvPicPr>
        <p:blipFill>
          <a:blip r:embed="rId2"/>
          <a:stretch>
            <a:fillRect/>
          </a:stretch>
        </p:blipFill>
        <p:spPr>
          <a:xfrm>
            <a:off x="11671938" y="110908"/>
            <a:ext cx="353297" cy="365342"/>
          </a:xfrm>
          <a:prstGeom prst="rect">
            <a:avLst/>
          </a:prstGeom>
        </p:spPr>
      </p:pic>
      <p:sp>
        <p:nvSpPr>
          <p:cNvPr id="9" name="Shape 0">
            <a:extLst>
              <a:ext uri="{FF2B5EF4-FFF2-40B4-BE49-F238E27FC236}">
                <a16:creationId xmlns:a16="http://schemas.microsoft.com/office/drawing/2014/main" id="{F9369C67-ABA3-1A12-935B-700D2238B886}"/>
              </a:ext>
            </a:extLst>
          </p:cNvPr>
          <p:cNvSpPr/>
          <p:nvPr userDrawn="1"/>
        </p:nvSpPr>
        <p:spPr>
          <a:xfrm>
            <a:off x="10817352" y="1371600"/>
            <a:ext cx="1371600" cy="73152"/>
          </a:xfrm>
          <a:prstGeom prst="rect">
            <a:avLst/>
          </a:prstGeom>
          <a:solidFill>
            <a:srgbClr val="FF5400"/>
          </a:solidFill>
          <a:ln/>
        </p:spPr>
        <p:txBody>
          <a:bodyPr/>
          <a:lstStyle/>
          <a:p>
            <a:endParaRPr lang="en-US"/>
          </a:p>
        </p:txBody>
      </p:sp>
      <p:sp>
        <p:nvSpPr>
          <p:cNvPr id="10" name="Shape 1">
            <a:extLst>
              <a:ext uri="{FF2B5EF4-FFF2-40B4-BE49-F238E27FC236}">
                <a16:creationId xmlns:a16="http://schemas.microsoft.com/office/drawing/2014/main" id="{57167996-4352-21EF-E755-FA34F296C184}"/>
              </a:ext>
            </a:extLst>
          </p:cNvPr>
          <p:cNvSpPr/>
          <p:nvPr userDrawn="1"/>
        </p:nvSpPr>
        <p:spPr>
          <a:xfrm>
            <a:off x="10451592" y="1664208"/>
            <a:ext cx="1737360" cy="73152"/>
          </a:xfrm>
          <a:prstGeom prst="rect">
            <a:avLst/>
          </a:prstGeom>
          <a:solidFill>
            <a:srgbClr val="005465">
              <a:alpha val="40000"/>
            </a:srgbClr>
          </a:solidFill>
          <a:ln/>
        </p:spPr>
        <p:txBody>
          <a:bodyPr/>
          <a:lstStyle/>
          <a:p>
            <a:endParaRPr lang="en-US"/>
          </a:p>
        </p:txBody>
      </p:sp>
      <p:sp>
        <p:nvSpPr>
          <p:cNvPr id="11" name="Shape 2">
            <a:extLst>
              <a:ext uri="{FF2B5EF4-FFF2-40B4-BE49-F238E27FC236}">
                <a16:creationId xmlns:a16="http://schemas.microsoft.com/office/drawing/2014/main" id="{F2CF9FF5-4571-BAB8-5466-FE2F78C24383}"/>
              </a:ext>
            </a:extLst>
          </p:cNvPr>
          <p:cNvSpPr/>
          <p:nvPr userDrawn="1"/>
        </p:nvSpPr>
        <p:spPr>
          <a:xfrm>
            <a:off x="10085832" y="1956816"/>
            <a:ext cx="2103120" cy="73152"/>
          </a:xfrm>
          <a:prstGeom prst="rect">
            <a:avLst/>
          </a:prstGeom>
          <a:solidFill>
            <a:srgbClr val="005465">
              <a:alpha val="30000"/>
            </a:srgbClr>
          </a:solidFill>
          <a:ln/>
        </p:spPr>
        <p:txBody>
          <a:bodyPr/>
          <a:lstStyle/>
          <a:p>
            <a:endParaRPr lang="en-US"/>
          </a:p>
        </p:txBody>
      </p:sp>
      <p:sp>
        <p:nvSpPr>
          <p:cNvPr id="12" name="Shape 3">
            <a:extLst>
              <a:ext uri="{FF2B5EF4-FFF2-40B4-BE49-F238E27FC236}">
                <a16:creationId xmlns:a16="http://schemas.microsoft.com/office/drawing/2014/main" id="{B42A46C4-B228-1A58-00B7-8EB74982BCCF}"/>
              </a:ext>
            </a:extLst>
          </p:cNvPr>
          <p:cNvSpPr/>
          <p:nvPr userDrawn="1"/>
        </p:nvSpPr>
        <p:spPr>
          <a:xfrm>
            <a:off x="10817352" y="2249424"/>
            <a:ext cx="1371600" cy="73152"/>
          </a:xfrm>
          <a:prstGeom prst="rect">
            <a:avLst/>
          </a:prstGeom>
          <a:solidFill>
            <a:srgbClr val="51B7AA">
              <a:alpha val="50000"/>
            </a:srgbClr>
          </a:solidFill>
          <a:ln/>
        </p:spPr>
        <p:txBody>
          <a:bodyPr/>
          <a:lstStyle/>
          <a:p>
            <a:endParaRPr lang="en-US"/>
          </a:p>
        </p:txBody>
      </p:sp>
      <p:sp>
        <p:nvSpPr>
          <p:cNvPr id="14" name="Shape 4">
            <a:extLst>
              <a:ext uri="{FF2B5EF4-FFF2-40B4-BE49-F238E27FC236}">
                <a16:creationId xmlns:a16="http://schemas.microsoft.com/office/drawing/2014/main" id="{21377933-B207-22C9-CEC1-3C601DB6A4FA}"/>
              </a:ext>
            </a:extLst>
          </p:cNvPr>
          <p:cNvSpPr/>
          <p:nvPr userDrawn="1"/>
        </p:nvSpPr>
        <p:spPr>
          <a:xfrm>
            <a:off x="10451592" y="2542032"/>
            <a:ext cx="1737360" cy="73152"/>
          </a:xfrm>
          <a:prstGeom prst="rect">
            <a:avLst/>
          </a:prstGeom>
          <a:solidFill>
            <a:srgbClr val="FF5400"/>
          </a:solidFill>
          <a:ln/>
        </p:spPr>
        <p:txBody>
          <a:bodyPr/>
          <a:lstStyle/>
          <a:p>
            <a:endParaRPr lang="en-US"/>
          </a:p>
        </p:txBody>
      </p:sp>
      <p:sp>
        <p:nvSpPr>
          <p:cNvPr id="15" name="Shape 5">
            <a:extLst>
              <a:ext uri="{FF2B5EF4-FFF2-40B4-BE49-F238E27FC236}">
                <a16:creationId xmlns:a16="http://schemas.microsoft.com/office/drawing/2014/main" id="{0E77FFEE-E576-F1EE-9504-A1852AA75EF9}"/>
              </a:ext>
            </a:extLst>
          </p:cNvPr>
          <p:cNvSpPr/>
          <p:nvPr userDrawn="1"/>
        </p:nvSpPr>
        <p:spPr>
          <a:xfrm>
            <a:off x="10085832" y="2834640"/>
            <a:ext cx="2103120" cy="73152"/>
          </a:xfrm>
          <a:prstGeom prst="rect">
            <a:avLst/>
          </a:prstGeom>
          <a:solidFill>
            <a:srgbClr val="005465">
              <a:alpha val="30000"/>
            </a:srgbClr>
          </a:solidFill>
          <a:ln/>
        </p:spPr>
        <p:txBody>
          <a:bodyPr/>
          <a:lstStyle/>
          <a:p>
            <a:endParaRPr lang="en-US"/>
          </a:p>
        </p:txBody>
      </p:sp>
      <p:sp>
        <p:nvSpPr>
          <p:cNvPr id="16" name="Shape 6">
            <a:extLst>
              <a:ext uri="{FF2B5EF4-FFF2-40B4-BE49-F238E27FC236}">
                <a16:creationId xmlns:a16="http://schemas.microsoft.com/office/drawing/2014/main" id="{527CAB8A-08F9-32FB-9118-9D8EE388EE63}"/>
              </a:ext>
            </a:extLst>
          </p:cNvPr>
          <p:cNvSpPr/>
          <p:nvPr userDrawn="1"/>
        </p:nvSpPr>
        <p:spPr>
          <a:xfrm>
            <a:off x="10817352" y="3127248"/>
            <a:ext cx="1371600" cy="73152"/>
          </a:xfrm>
          <a:prstGeom prst="rect">
            <a:avLst/>
          </a:prstGeom>
          <a:solidFill>
            <a:srgbClr val="51B7AA">
              <a:alpha val="50000"/>
            </a:srgbClr>
          </a:solidFill>
          <a:ln/>
        </p:spPr>
        <p:txBody>
          <a:bodyPr/>
          <a:lstStyle/>
          <a:p>
            <a:endParaRPr lang="en-US"/>
          </a:p>
        </p:txBody>
      </p:sp>
      <p:sp>
        <p:nvSpPr>
          <p:cNvPr id="17" name="Shape 7">
            <a:extLst>
              <a:ext uri="{FF2B5EF4-FFF2-40B4-BE49-F238E27FC236}">
                <a16:creationId xmlns:a16="http://schemas.microsoft.com/office/drawing/2014/main" id="{7697A421-2ADD-9B38-3A33-F31F3BF9B0C8}"/>
              </a:ext>
            </a:extLst>
          </p:cNvPr>
          <p:cNvSpPr/>
          <p:nvPr userDrawn="1"/>
        </p:nvSpPr>
        <p:spPr>
          <a:xfrm>
            <a:off x="10451592" y="3419856"/>
            <a:ext cx="1737360" cy="73152"/>
          </a:xfrm>
          <a:prstGeom prst="rect">
            <a:avLst/>
          </a:prstGeom>
          <a:solidFill>
            <a:srgbClr val="005465">
              <a:alpha val="40000"/>
            </a:srgbClr>
          </a:solidFill>
          <a:ln/>
        </p:spPr>
        <p:txBody>
          <a:bodyPr/>
          <a:lstStyle/>
          <a:p>
            <a:endParaRPr lang="en-US"/>
          </a:p>
        </p:txBody>
      </p:sp>
      <p:sp>
        <p:nvSpPr>
          <p:cNvPr id="18" name="Shape 8">
            <a:extLst>
              <a:ext uri="{FF2B5EF4-FFF2-40B4-BE49-F238E27FC236}">
                <a16:creationId xmlns:a16="http://schemas.microsoft.com/office/drawing/2014/main" id="{89D36DC9-FF2C-7D13-635C-F85F80971A80}"/>
              </a:ext>
            </a:extLst>
          </p:cNvPr>
          <p:cNvSpPr/>
          <p:nvPr userDrawn="1"/>
        </p:nvSpPr>
        <p:spPr>
          <a:xfrm>
            <a:off x="10085832" y="3712464"/>
            <a:ext cx="2103120" cy="73152"/>
          </a:xfrm>
          <a:prstGeom prst="rect">
            <a:avLst/>
          </a:prstGeom>
          <a:solidFill>
            <a:srgbClr val="FF5400"/>
          </a:solidFill>
          <a:ln/>
        </p:spPr>
        <p:txBody>
          <a:bodyPr/>
          <a:lstStyle/>
          <a:p>
            <a:endParaRPr lang="en-US"/>
          </a:p>
        </p:txBody>
      </p:sp>
      <p:sp>
        <p:nvSpPr>
          <p:cNvPr id="19" name="Shape 9">
            <a:extLst>
              <a:ext uri="{FF2B5EF4-FFF2-40B4-BE49-F238E27FC236}">
                <a16:creationId xmlns:a16="http://schemas.microsoft.com/office/drawing/2014/main" id="{3FBC1AFC-1A8E-9E77-86CE-02732B1BE650}"/>
              </a:ext>
            </a:extLst>
          </p:cNvPr>
          <p:cNvSpPr/>
          <p:nvPr userDrawn="1"/>
        </p:nvSpPr>
        <p:spPr>
          <a:xfrm>
            <a:off x="10817352" y="4005072"/>
            <a:ext cx="1371600" cy="73152"/>
          </a:xfrm>
          <a:prstGeom prst="rect">
            <a:avLst/>
          </a:prstGeom>
          <a:solidFill>
            <a:srgbClr val="51B7AA">
              <a:alpha val="50000"/>
            </a:srgbClr>
          </a:solidFill>
          <a:ln/>
        </p:spPr>
        <p:txBody>
          <a:bodyPr/>
          <a:lstStyle/>
          <a:p>
            <a:endParaRPr lang="en-US"/>
          </a:p>
        </p:txBody>
      </p:sp>
      <p:sp>
        <p:nvSpPr>
          <p:cNvPr id="20" name="Shape 10">
            <a:extLst>
              <a:ext uri="{FF2B5EF4-FFF2-40B4-BE49-F238E27FC236}">
                <a16:creationId xmlns:a16="http://schemas.microsoft.com/office/drawing/2014/main" id="{BCD2AE86-B38F-AB73-5653-7FCBDC74B16F}"/>
              </a:ext>
            </a:extLst>
          </p:cNvPr>
          <p:cNvSpPr/>
          <p:nvPr userDrawn="1"/>
        </p:nvSpPr>
        <p:spPr>
          <a:xfrm>
            <a:off x="10451592" y="4297680"/>
            <a:ext cx="1737360" cy="73152"/>
          </a:xfrm>
          <a:prstGeom prst="rect">
            <a:avLst/>
          </a:prstGeom>
          <a:solidFill>
            <a:srgbClr val="005465">
              <a:alpha val="40000"/>
            </a:srgbClr>
          </a:solidFill>
          <a:ln/>
        </p:spPr>
        <p:txBody>
          <a:bodyPr/>
          <a:lstStyle/>
          <a:p>
            <a:endParaRPr lang="en-US"/>
          </a:p>
        </p:txBody>
      </p:sp>
      <p:sp>
        <p:nvSpPr>
          <p:cNvPr id="21" name="Shape 11">
            <a:extLst>
              <a:ext uri="{FF2B5EF4-FFF2-40B4-BE49-F238E27FC236}">
                <a16:creationId xmlns:a16="http://schemas.microsoft.com/office/drawing/2014/main" id="{76BF7D79-42F1-0343-633B-2E7C6CA918CD}"/>
              </a:ext>
            </a:extLst>
          </p:cNvPr>
          <p:cNvSpPr/>
          <p:nvPr userDrawn="1"/>
        </p:nvSpPr>
        <p:spPr>
          <a:xfrm>
            <a:off x="10085832" y="4590288"/>
            <a:ext cx="2103120" cy="73152"/>
          </a:xfrm>
          <a:prstGeom prst="rect">
            <a:avLst/>
          </a:prstGeom>
          <a:solidFill>
            <a:srgbClr val="005465">
              <a:alpha val="30000"/>
            </a:srgbClr>
          </a:solidFill>
          <a:ln/>
        </p:spPr>
        <p:txBody>
          <a:bodyPr/>
          <a:lstStyle/>
          <a:p>
            <a:endParaRPr lang="en-US"/>
          </a:p>
        </p:txBody>
      </p:sp>
      <p:sp>
        <p:nvSpPr>
          <p:cNvPr id="22" name="Shape 12">
            <a:extLst>
              <a:ext uri="{FF2B5EF4-FFF2-40B4-BE49-F238E27FC236}">
                <a16:creationId xmlns:a16="http://schemas.microsoft.com/office/drawing/2014/main" id="{515C2A89-A12C-49A1-A53A-C55C73D64876}"/>
              </a:ext>
            </a:extLst>
          </p:cNvPr>
          <p:cNvSpPr/>
          <p:nvPr userDrawn="1"/>
        </p:nvSpPr>
        <p:spPr>
          <a:xfrm>
            <a:off x="10817352" y="4882896"/>
            <a:ext cx="1371600" cy="73152"/>
          </a:xfrm>
          <a:prstGeom prst="rect">
            <a:avLst/>
          </a:prstGeom>
          <a:solidFill>
            <a:srgbClr val="FF5400"/>
          </a:solidFill>
          <a:ln/>
        </p:spPr>
        <p:txBody>
          <a:bodyPr/>
          <a:lstStyle/>
          <a:p>
            <a:endParaRPr lang="en-US"/>
          </a:p>
        </p:txBody>
      </p:sp>
      <p:sp>
        <p:nvSpPr>
          <p:cNvPr id="23" name="Shape 13">
            <a:extLst>
              <a:ext uri="{FF2B5EF4-FFF2-40B4-BE49-F238E27FC236}">
                <a16:creationId xmlns:a16="http://schemas.microsoft.com/office/drawing/2014/main" id="{07A23C0B-F58D-40CA-53FF-56A30BFB26C6}"/>
              </a:ext>
            </a:extLst>
          </p:cNvPr>
          <p:cNvSpPr/>
          <p:nvPr userDrawn="1"/>
        </p:nvSpPr>
        <p:spPr>
          <a:xfrm>
            <a:off x="10451592" y="5175504"/>
            <a:ext cx="1737360" cy="73152"/>
          </a:xfrm>
          <a:prstGeom prst="rect">
            <a:avLst/>
          </a:prstGeom>
          <a:solidFill>
            <a:srgbClr val="005465">
              <a:alpha val="40000"/>
            </a:srgbClr>
          </a:solidFill>
          <a:ln/>
        </p:spPr>
        <p:txBody>
          <a:bodyPr/>
          <a:lstStyle/>
          <a:p>
            <a:endParaRPr lang="en-US"/>
          </a:p>
        </p:txBody>
      </p:sp>
      <p:sp>
        <p:nvSpPr>
          <p:cNvPr id="24" name="Shape 14">
            <a:extLst>
              <a:ext uri="{FF2B5EF4-FFF2-40B4-BE49-F238E27FC236}">
                <a16:creationId xmlns:a16="http://schemas.microsoft.com/office/drawing/2014/main" id="{C08154C3-0650-CBEC-5E74-377B8662EA46}"/>
              </a:ext>
            </a:extLst>
          </p:cNvPr>
          <p:cNvSpPr/>
          <p:nvPr userDrawn="1"/>
        </p:nvSpPr>
        <p:spPr>
          <a:xfrm>
            <a:off x="10085832" y="5468112"/>
            <a:ext cx="2103120" cy="73152"/>
          </a:xfrm>
          <a:prstGeom prst="rect">
            <a:avLst/>
          </a:prstGeom>
          <a:solidFill>
            <a:srgbClr val="005465">
              <a:alpha val="30000"/>
            </a:srgbClr>
          </a:solidFill>
          <a:ln/>
        </p:spPr>
        <p:txBody>
          <a:bodyPr/>
          <a:lstStyle/>
          <a:p>
            <a:endParaRPr lang="en-US"/>
          </a:p>
        </p:txBody>
      </p:sp>
      <p:sp>
        <p:nvSpPr>
          <p:cNvPr id="25" name="Shape 15">
            <a:extLst>
              <a:ext uri="{FF2B5EF4-FFF2-40B4-BE49-F238E27FC236}">
                <a16:creationId xmlns:a16="http://schemas.microsoft.com/office/drawing/2014/main" id="{E4D7D2BB-B702-55FE-B900-513B738CAF9A}"/>
              </a:ext>
            </a:extLst>
          </p:cNvPr>
          <p:cNvSpPr/>
          <p:nvPr userDrawn="1"/>
        </p:nvSpPr>
        <p:spPr>
          <a:xfrm>
            <a:off x="10817352" y="5760720"/>
            <a:ext cx="1371600" cy="73152"/>
          </a:xfrm>
          <a:prstGeom prst="rect">
            <a:avLst/>
          </a:prstGeom>
          <a:solidFill>
            <a:srgbClr val="51B7AA">
              <a:alpha val="50000"/>
            </a:srgbClr>
          </a:solidFill>
          <a:ln/>
        </p:spPr>
        <p:txBody>
          <a:bodyPr/>
          <a:lstStyle/>
          <a:p>
            <a:endParaRPr lang="en-US"/>
          </a:p>
        </p:txBody>
      </p:sp>
      <p:sp>
        <p:nvSpPr>
          <p:cNvPr id="26" name="Shape 16">
            <a:extLst>
              <a:ext uri="{FF2B5EF4-FFF2-40B4-BE49-F238E27FC236}">
                <a16:creationId xmlns:a16="http://schemas.microsoft.com/office/drawing/2014/main" id="{5A9ABF9A-3963-FB0F-1B78-72EB95D3D05C}"/>
              </a:ext>
            </a:extLst>
          </p:cNvPr>
          <p:cNvSpPr/>
          <p:nvPr userDrawn="1"/>
        </p:nvSpPr>
        <p:spPr>
          <a:xfrm>
            <a:off x="10451592" y="6053328"/>
            <a:ext cx="1737360" cy="73152"/>
          </a:xfrm>
          <a:prstGeom prst="rect">
            <a:avLst/>
          </a:prstGeom>
          <a:solidFill>
            <a:srgbClr val="FF5400"/>
          </a:solidFill>
          <a:ln/>
        </p:spPr>
        <p:txBody>
          <a:bodyPr/>
          <a:lstStyle/>
          <a:p>
            <a:endParaRPr lang="en-US"/>
          </a:p>
        </p:txBody>
      </p:sp>
      <p:sp>
        <p:nvSpPr>
          <p:cNvPr id="27" name="Shape 17">
            <a:extLst>
              <a:ext uri="{FF2B5EF4-FFF2-40B4-BE49-F238E27FC236}">
                <a16:creationId xmlns:a16="http://schemas.microsoft.com/office/drawing/2014/main" id="{C06C60E4-D3BD-74CF-9AA6-27CCF178AA7C}"/>
              </a:ext>
            </a:extLst>
          </p:cNvPr>
          <p:cNvSpPr/>
          <p:nvPr userDrawn="1"/>
        </p:nvSpPr>
        <p:spPr>
          <a:xfrm>
            <a:off x="10085832" y="6345936"/>
            <a:ext cx="2103120" cy="73152"/>
          </a:xfrm>
          <a:prstGeom prst="rect">
            <a:avLst/>
          </a:prstGeom>
          <a:solidFill>
            <a:srgbClr val="005465">
              <a:alpha val="30000"/>
            </a:srgbClr>
          </a:solidFill>
          <a:ln/>
        </p:spPr>
        <p:txBody>
          <a:bodyPr/>
          <a:lstStyle/>
          <a:p>
            <a:endParaRPr lang="en-US"/>
          </a:p>
        </p:txBody>
      </p:sp>
    </p:spTree>
    <p:extLst>
      <p:ext uri="{BB962C8B-B14F-4D97-AF65-F5344CB8AC3E}">
        <p14:creationId xmlns:p14="http://schemas.microsoft.com/office/powerpoint/2010/main" val="257014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DCE0F-23A6-FE36-E6FA-421C63EAD0E5}"/>
              </a:ext>
            </a:extLst>
          </p:cNvPr>
          <p:cNvSpPr>
            <a:spLocks noGrp="1"/>
          </p:cNvSpPr>
          <p:nvPr>
            <p:ph type="title"/>
          </p:nvPr>
        </p:nvSpPr>
        <p:spPr>
          <a:xfrm>
            <a:off x="623885" y="493715"/>
            <a:ext cx="10515600" cy="1106488"/>
          </a:xfrm>
          <a:prstGeom prst="rect">
            <a:avLst/>
          </a:prstGeom>
        </p:spPr>
        <p:txBody>
          <a:bodyPr vert="horz" lIns="0" tIns="0" rIns="90000" bIns="45720" rtlCol="0" anchor="t"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88BDEC-6CDF-E608-005B-82E06430E537}"/>
              </a:ext>
            </a:extLst>
          </p:cNvPr>
          <p:cNvSpPr>
            <a:spLocks noGrp="1"/>
          </p:cNvSpPr>
          <p:nvPr>
            <p:ph type="body" idx="1"/>
          </p:nvPr>
        </p:nvSpPr>
        <p:spPr>
          <a:xfrm>
            <a:off x="595309" y="1954214"/>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7297C66A-529B-0147-6444-C3F8D2671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BD530A-6675-AF40-8CE6-540EDFF266D6}" type="slidenum">
              <a:rPr lang="en-US" smtClean="0"/>
              <a:t>‹#›</a:t>
            </a:fld>
            <a:endParaRPr lang="en-US"/>
          </a:p>
        </p:txBody>
      </p:sp>
    </p:spTree>
    <p:extLst>
      <p:ext uri="{BB962C8B-B14F-4D97-AF65-F5344CB8AC3E}">
        <p14:creationId xmlns:p14="http://schemas.microsoft.com/office/powerpoint/2010/main" val="243712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60" r:id="rId10"/>
    <p:sldLayoutId id="2147483661" r:id="rId11"/>
    <p:sldLayoutId id="2147483657" r:id="rId12"/>
    <p:sldLayoutId id="2147483658" r:id="rId13"/>
    <p:sldLayoutId id="2147483680" r:id="rId14"/>
    <p:sldLayoutId id="2147483676" r:id="rId15"/>
    <p:sldLayoutId id="2147483679" r:id="rId16"/>
    <p:sldLayoutId id="2147483678" r:id="rId17"/>
    <p:sldLayoutId id="2147483677" r:id="rId18"/>
    <p:sldLayoutId id="2147483681" r:id="rId19"/>
  </p:sldLayoutIdLst>
  <p:txStyles>
    <p:titleStyle>
      <a:lvl1pPr algn="l" defTabSz="914400" rtl="0" eaLnBrk="1" latinLnBrk="0" hangingPunct="1">
        <a:lnSpc>
          <a:spcPct val="90000"/>
        </a:lnSpc>
        <a:spcBef>
          <a:spcPct val="0"/>
        </a:spcBef>
        <a:buNone/>
        <a:defRPr sz="2800" b="1" i="0" kern="1200">
          <a:solidFill>
            <a:schemeClr val="bg2"/>
          </a:solidFill>
          <a:latin typeface="Mode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ode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jpe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jpeg"/><Relationship Id="rId47" Type="http://schemas.openxmlformats.org/officeDocument/2006/relationships/image" Target="../media/image59.png"/><Relationship Id="rId50" Type="http://schemas.openxmlformats.org/officeDocument/2006/relationships/image" Target="../media/image62.png"/><Relationship Id="rId55" Type="http://schemas.openxmlformats.org/officeDocument/2006/relationships/image" Target="../media/image67.jpeg"/><Relationship Id="rId7" Type="http://schemas.openxmlformats.org/officeDocument/2006/relationships/image" Target="../media/image19.png"/><Relationship Id="rId2" Type="http://schemas.openxmlformats.org/officeDocument/2006/relationships/image" Target="../media/image14.png"/><Relationship Id="rId16" Type="http://schemas.openxmlformats.org/officeDocument/2006/relationships/image" Target="../media/image28.jpeg"/><Relationship Id="rId29" Type="http://schemas.openxmlformats.org/officeDocument/2006/relationships/image" Target="../media/image41.png"/><Relationship Id="rId11" Type="http://schemas.openxmlformats.org/officeDocument/2006/relationships/image" Target="../media/image23.jpeg"/><Relationship Id="rId24" Type="http://schemas.openxmlformats.org/officeDocument/2006/relationships/image" Target="../media/image36.jpeg"/><Relationship Id="rId32" Type="http://schemas.openxmlformats.org/officeDocument/2006/relationships/image" Target="../media/image44.png"/><Relationship Id="rId37" Type="http://schemas.openxmlformats.org/officeDocument/2006/relationships/image" Target="../media/image49.jpeg"/><Relationship Id="rId40" Type="http://schemas.openxmlformats.org/officeDocument/2006/relationships/image" Target="../media/image52.jpeg"/><Relationship Id="rId45" Type="http://schemas.openxmlformats.org/officeDocument/2006/relationships/image" Target="../media/image57.jpeg"/><Relationship Id="rId53" Type="http://schemas.openxmlformats.org/officeDocument/2006/relationships/image" Target="../media/image65.jpeg"/><Relationship Id="rId58" Type="http://schemas.openxmlformats.org/officeDocument/2006/relationships/image" Target="../media/image70.png"/><Relationship Id="rId5" Type="http://schemas.openxmlformats.org/officeDocument/2006/relationships/image" Target="../media/image17.png"/><Relationship Id="rId61" Type="http://schemas.openxmlformats.org/officeDocument/2006/relationships/image" Target="../media/image73.png"/><Relationship Id="rId19" Type="http://schemas.openxmlformats.org/officeDocument/2006/relationships/image" Target="../media/image31.svg"/><Relationship Id="rId14" Type="http://schemas.openxmlformats.org/officeDocument/2006/relationships/image" Target="../media/image26.png"/><Relationship Id="rId22" Type="http://schemas.openxmlformats.org/officeDocument/2006/relationships/image" Target="../media/image34.jpeg"/><Relationship Id="rId27" Type="http://schemas.openxmlformats.org/officeDocument/2006/relationships/image" Target="../media/image39.svg"/><Relationship Id="rId30" Type="http://schemas.openxmlformats.org/officeDocument/2006/relationships/image" Target="../media/image42.jpe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56" Type="http://schemas.openxmlformats.org/officeDocument/2006/relationships/image" Target="../media/image68.png"/><Relationship Id="rId8" Type="http://schemas.openxmlformats.org/officeDocument/2006/relationships/image" Target="../media/image20.png"/><Relationship Id="rId51" Type="http://schemas.openxmlformats.org/officeDocument/2006/relationships/image" Target="../media/image63.png"/><Relationship Id="rId3" Type="http://schemas.openxmlformats.org/officeDocument/2006/relationships/image" Target="../media/image15.jpe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jpeg"/><Relationship Id="rId33" Type="http://schemas.openxmlformats.org/officeDocument/2006/relationships/image" Target="../media/image45.jpeg"/><Relationship Id="rId38" Type="http://schemas.openxmlformats.org/officeDocument/2006/relationships/image" Target="../media/image50.png"/><Relationship Id="rId46" Type="http://schemas.openxmlformats.org/officeDocument/2006/relationships/image" Target="../media/image58.png"/><Relationship Id="rId59" Type="http://schemas.openxmlformats.org/officeDocument/2006/relationships/image" Target="../media/image71.png"/><Relationship Id="rId20" Type="http://schemas.openxmlformats.org/officeDocument/2006/relationships/image" Target="../media/image32.jpeg"/><Relationship Id="rId41" Type="http://schemas.openxmlformats.org/officeDocument/2006/relationships/image" Target="../media/image53.png"/><Relationship Id="rId54" Type="http://schemas.openxmlformats.org/officeDocument/2006/relationships/image" Target="../media/image66.png"/><Relationship Id="rId62" Type="http://schemas.openxmlformats.org/officeDocument/2006/relationships/image" Target="../media/image74.svg"/><Relationship Id="rId1" Type="http://schemas.openxmlformats.org/officeDocument/2006/relationships/slideLayout" Target="../slideLayouts/slideLayout2.xml"/><Relationship Id="rId6"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jpeg"/><Relationship Id="rId36" Type="http://schemas.openxmlformats.org/officeDocument/2006/relationships/image" Target="../media/image48.jpeg"/><Relationship Id="rId49" Type="http://schemas.openxmlformats.org/officeDocument/2006/relationships/image" Target="../media/image61.jpeg"/><Relationship Id="rId57" Type="http://schemas.openxmlformats.org/officeDocument/2006/relationships/image" Target="../media/image69.jpeg"/><Relationship Id="rId10" Type="http://schemas.openxmlformats.org/officeDocument/2006/relationships/image" Target="../media/image22.png"/><Relationship Id="rId31" Type="http://schemas.openxmlformats.org/officeDocument/2006/relationships/image" Target="../media/image43.svg"/><Relationship Id="rId44" Type="http://schemas.openxmlformats.org/officeDocument/2006/relationships/image" Target="../media/image56.jpeg"/><Relationship Id="rId52" Type="http://schemas.openxmlformats.org/officeDocument/2006/relationships/image" Target="../media/image64.jpeg"/><Relationship Id="rId60" Type="http://schemas.openxmlformats.org/officeDocument/2006/relationships/image" Target="../media/image7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F976-6C49-2B08-ED4F-1CDC0FCD09D8}"/>
              </a:ext>
            </a:extLst>
          </p:cNvPr>
          <p:cNvSpPr>
            <a:spLocks noGrp="1"/>
          </p:cNvSpPr>
          <p:nvPr>
            <p:ph type="ctrTitle"/>
          </p:nvPr>
        </p:nvSpPr>
        <p:spPr/>
        <p:txBody>
          <a:bodyPr>
            <a:normAutofit/>
          </a:bodyPr>
          <a:lstStyle/>
          <a:p>
            <a:r>
              <a:rPr lang="en-US"/>
              <a:t>New GCC Setup Landscape – H1 2026</a:t>
            </a:r>
          </a:p>
        </p:txBody>
      </p:sp>
      <p:sp>
        <p:nvSpPr>
          <p:cNvPr id="3" name="Subtitle 2">
            <a:extLst>
              <a:ext uri="{FF2B5EF4-FFF2-40B4-BE49-F238E27FC236}">
                <a16:creationId xmlns:a16="http://schemas.microsoft.com/office/drawing/2014/main" id="{2A3D6858-4927-8A37-71A2-62B3A012E0DC}"/>
              </a:ext>
            </a:extLst>
          </p:cNvPr>
          <p:cNvSpPr>
            <a:spLocks noGrp="1"/>
          </p:cNvSpPr>
          <p:nvPr>
            <p:ph type="subTitle" idx="1"/>
          </p:nvPr>
        </p:nvSpPr>
        <p:spPr/>
        <p:txBody>
          <a:bodyPr/>
          <a:lstStyle/>
          <a:p>
            <a:r>
              <a:rPr lang="en-US"/>
              <a:t>July 2026</a:t>
            </a:r>
          </a:p>
        </p:txBody>
      </p:sp>
    </p:spTree>
    <p:extLst>
      <p:ext uri="{BB962C8B-B14F-4D97-AF65-F5344CB8AC3E}">
        <p14:creationId xmlns:p14="http://schemas.microsoft.com/office/powerpoint/2010/main" val="281344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535F-FD2B-6FA3-39C7-BC64AB476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E5FEB-5D43-C9F3-BE4A-36110799DB3A}"/>
              </a:ext>
            </a:extLst>
          </p:cNvPr>
          <p:cNvSpPr>
            <a:spLocks noGrp="1"/>
          </p:cNvSpPr>
          <p:nvPr>
            <p:ph type="title"/>
          </p:nvPr>
        </p:nvSpPr>
        <p:spPr/>
        <p:txBody>
          <a:bodyPr/>
          <a:lstStyle/>
          <a:p>
            <a:r>
              <a:rPr lang="en-US"/>
              <a:t>Summary - H1 2026 at a Glance</a:t>
            </a:r>
          </a:p>
        </p:txBody>
      </p:sp>
      <p:sp>
        <p:nvSpPr>
          <p:cNvPr id="17" name="TextBox 16">
            <a:extLst>
              <a:ext uri="{FF2B5EF4-FFF2-40B4-BE49-F238E27FC236}">
                <a16:creationId xmlns:a16="http://schemas.microsoft.com/office/drawing/2014/main" id="{9B5463DA-6AE0-8580-12C1-60E53182F68D}"/>
              </a:ext>
            </a:extLst>
          </p:cNvPr>
          <p:cNvSpPr txBox="1"/>
          <p:nvPr/>
        </p:nvSpPr>
        <p:spPr>
          <a:xfrm>
            <a:off x="457200" y="6323162"/>
            <a:ext cx="3709358" cy="215444"/>
          </a:xfrm>
          <a:prstGeom prst="rect">
            <a:avLst/>
          </a:prstGeom>
          <a:noFill/>
        </p:spPr>
        <p:txBody>
          <a:bodyPr wrap="square" rtlCol="0">
            <a:spAutoFit/>
          </a:bodyPr>
          <a:lstStyle/>
          <a:p>
            <a:r>
              <a:rPr lang="en-US" sz="800">
                <a:latin typeface="Moderat" panose="020B0604020202020204" charset="0"/>
              </a:rPr>
              <a:t>Source: ANSR Research, ANSR GCC Database</a:t>
            </a:r>
            <a:endParaRPr lang="en-IN" sz="800">
              <a:latin typeface="Moderat" panose="020B0604020202020204" charset="0"/>
            </a:endParaRPr>
          </a:p>
        </p:txBody>
      </p:sp>
      <p:sp>
        <p:nvSpPr>
          <p:cNvPr id="48" name="Shape 3">
            <a:extLst>
              <a:ext uri="{FF2B5EF4-FFF2-40B4-BE49-F238E27FC236}">
                <a16:creationId xmlns:a16="http://schemas.microsoft.com/office/drawing/2014/main" id="{D49C2D5F-7A82-6FBF-8DF5-BEE28774FCB2}"/>
              </a:ext>
            </a:extLst>
          </p:cNvPr>
          <p:cNvSpPr/>
          <p:nvPr/>
        </p:nvSpPr>
        <p:spPr>
          <a:xfrm>
            <a:off x="457200" y="1316736"/>
            <a:ext cx="2231136" cy="1965960"/>
          </a:xfrm>
          <a:prstGeom prst="roundRect">
            <a:avLst>
              <a:gd name="adj" fmla="val 465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49" name="Shape 4">
            <a:extLst>
              <a:ext uri="{FF2B5EF4-FFF2-40B4-BE49-F238E27FC236}">
                <a16:creationId xmlns:a16="http://schemas.microsoft.com/office/drawing/2014/main" id="{037BBBC9-0436-8B19-C7F8-3D2777544137}"/>
              </a:ext>
            </a:extLst>
          </p:cNvPr>
          <p:cNvSpPr/>
          <p:nvPr/>
        </p:nvSpPr>
        <p:spPr>
          <a:xfrm>
            <a:off x="658368" y="1536192"/>
            <a:ext cx="566928" cy="566928"/>
          </a:xfrm>
          <a:prstGeom prst="ellipse">
            <a:avLst/>
          </a:prstGeom>
          <a:solidFill>
            <a:srgbClr val="0E7C86"/>
          </a:solidFill>
          <a:ln/>
        </p:spPr>
        <p:txBody>
          <a:bodyPr/>
          <a:lstStyle/>
          <a:p>
            <a:endParaRPr lang="en-IN">
              <a:latin typeface="Moderat" panose="020B0604020202020204"/>
            </a:endParaRPr>
          </a:p>
        </p:txBody>
      </p:sp>
      <p:pic>
        <p:nvPicPr>
          <p:cNvPr id="50" name="Image 1" descr="preencoded.png">
            <a:extLst>
              <a:ext uri="{FF2B5EF4-FFF2-40B4-BE49-F238E27FC236}">
                <a16:creationId xmlns:a16="http://schemas.microsoft.com/office/drawing/2014/main" id="{2F1C9D79-5840-F6F1-C295-48FB5E5E60A6}"/>
              </a:ext>
            </a:extLst>
          </p:cNvPr>
          <p:cNvPicPr>
            <a:picLocks noChangeAspect="1"/>
          </p:cNvPicPr>
          <p:nvPr/>
        </p:nvPicPr>
        <p:blipFill>
          <a:blip r:embed="rId2"/>
          <a:stretch>
            <a:fillRect/>
          </a:stretch>
        </p:blipFill>
        <p:spPr>
          <a:xfrm>
            <a:off x="795528" y="1673352"/>
            <a:ext cx="292608" cy="292608"/>
          </a:xfrm>
          <a:prstGeom prst="rect">
            <a:avLst/>
          </a:prstGeom>
        </p:spPr>
      </p:pic>
      <p:sp>
        <p:nvSpPr>
          <p:cNvPr id="51" name="Text 5">
            <a:extLst>
              <a:ext uri="{FF2B5EF4-FFF2-40B4-BE49-F238E27FC236}">
                <a16:creationId xmlns:a16="http://schemas.microsoft.com/office/drawing/2014/main" id="{92DF7658-B6E1-17AF-2AAC-86DDBE105A02}"/>
              </a:ext>
            </a:extLst>
          </p:cNvPr>
          <p:cNvSpPr/>
          <p:nvPr/>
        </p:nvSpPr>
        <p:spPr>
          <a:xfrm>
            <a:off x="502920" y="2185416"/>
            <a:ext cx="2139696" cy="640080"/>
          </a:xfrm>
          <a:prstGeom prst="rect">
            <a:avLst/>
          </a:prstGeom>
          <a:noFill/>
          <a:ln/>
        </p:spPr>
        <p:txBody>
          <a:bodyPr wrap="square" lIns="0" tIns="0" rIns="0" bIns="0" rtlCol="0" anchor="ctr"/>
          <a:lstStyle/>
          <a:p>
            <a:pPr marL="0" indent="0" algn="ctr">
              <a:buNone/>
            </a:pPr>
            <a:r>
              <a:rPr lang="en-US" sz="3400" b="1">
                <a:solidFill>
                  <a:srgbClr val="0C3B42"/>
                </a:solidFill>
                <a:latin typeface="Moderat" panose="020B0604020202020204"/>
                <a:ea typeface="Calibri" pitchFamily="34" charset="-122"/>
                <a:cs typeface="Calibri" pitchFamily="34" charset="-120"/>
              </a:rPr>
              <a:t>~62</a:t>
            </a:r>
            <a:endParaRPr lang="en-US" sz="3400">
              <a:latin typeface="Moderat" panose="020B0604020202020204"/>
            </a:endParaRPr>
          </a:p>
        </p:txBody>
      </p:sp>
      <p:sp>
        <p:nvSpPr>
          <p:cNvPr id="52" name="Text 6">
            <a:extLst>
              <a:ext uri="{FF2B5EF4-FFF2-40B4-BE49-F238E27FC236}">
                <a16:creationId xmlns:a16="http://schemas.microsoft.com/office/drawing/2014/main" id="{A11A0F11-3D97-D310-6A22-4719889679F3}"/>
              </a:ext>
            </a:extLst>
          </p:cNvPr>
          <p:cNvSpPr/>
          <p:nvPr/>
        </p:nvSpPr>
        <p:spPr>
          <a:xfrm>
            <a:off x="585216" y="2715768"/>
            <a:ext cx="1975104" cy="365760"/>
          </a:xfrm>
          <a:prstGeom prst="rect">
            <a:avLst/>
          </a:prstGeom>
          <a:noFill/>
          <a:ln/>
        </p:spPr>
        <p:txBody>
          <a:bodyPr wrap="square" lIns="0" tIns="0" rIns="0" bIns="0" rtlCol="0" anchor="ctr"/>
          <a:lstStyle/>
          <a:p>
            <a:pPr marL="0" indent="0" algn="ctr">
              <a:buNone/>
            </a:pPr>
            <a:r>
              <a:rPr lang="en-US" sz="1150" b="1">
                <a:solidFill>
                  <a:srgbClr val="15343B"/>
                </a:solidFill>
                <a:latin typeface="Moderat" panose="020B0604020202020204"/>
                <a:ea typeface="Calibri" pitchFamily="34" charset="-122"/>
                <a:cs typeface="Calibri" pitchFamily="34" charset="-120"/>
              </a:rPr>
              <a:t>new GCCs established/ announced</a:t>
            </a:r>
            <a:endParaRPr lang="en-US" sz="1150">
              <a:latin typeface="Moderat" panose="020B0604020202020204"/>
            </a:endParaRPr>
          </a:p>
        </p:txBody>
      </p:sp>
      <p:sp>
        <p:nvSpPr>
          <p:cNvPr id="53" name="Text 7">
            <a:extLst>
              <a:ext uri="{FF2B5EF4-FFF2-40B4-BE49-F238E27FC236}">
                <a16:creationId xmlns:a16="http://schemas.microsoft.com/office/drawing/2014/main" id="{69223F9A-3AE7-26C2-8C00-B5F514C51913}"/>
              </a:ext>
            </a:extLst>
          </p:cNvPr>
          <p:cNvSpPr/>
          <p:nvPr/>
        </p:nvSpPr>
        <p:spPr>
          <a:xfrm>
            <a:off x="585216" y="3044952"/>
            <a:ext cx="1975104" cy="228600"/>
          </a:xfrm>
          <a:prstGeom prst="rect">
            <a:avLst/>
          </a:prstGeom>
          <a:noFill/>
          <a:ln/>
        </p:spPr>
        <p:txBody>
          <a:bodyPr wrap="square" lIns="0" tIns="0" rIns="0" bIns="0" rtlCol="0" anchor="ctr"/>
          <a:lstStyle/>
          <a:p>
            <a:pPr marL="0" indent="0" algn="ctr">
              <a:buNone/>
            </a:pPr>
            <a:r>
              <a:rPr lang="en-US" sz="950" i="1">
                <a:solidFill>
                  <a:srgbClr val="6E8A90"/>
                </a:solidFill>
                <a:latin typeface="Moderat" panose="020B0604020202020204"/>
                <a:ea typeface="Calibri" pitchFamily="34" charset="-122"/>
                <a:cs typeface="Calibri" pitchFamily="34" charset="-120"/>
              </a:rPr>
              <a:t>Jan–Jun 2026</a:t>
            </a:r>
            <a:endParaRPr lang="en-US" sz="950">
              <a:latin typeface="Moderat" panose="020B0604020202020204"/>
            </a:endParaRPr>
          </a:p>
        </p:txBody>
      </p:sp>
      <p:sp>
        <p:nvSpPr>
          <p:cNvPr id="54" name="Shape 8">
            <a:extLst>
              <a:ext uri="{FF2B5EF4-FFF2-40B4-BE49-F238E27FC236}">
                <a16:creationId xmlns:a16="http://schemas.microsoft.com/office/drawing/2014/main" id="{D60F37E3-CB84-0E6F-79DD-3AEB7A10AF59}"/>
              </a:ext>
            </a:extLst>
          </p:cNvPr>
          <p:cNvSpPr/>
          <p:nvPr/>
        </p:nvSpPr>
        <p:spPr>
          <a:xfrm>
            <a:off x="2816352" y="1316736"/>
            <a:ext cx="2231136" cy="1965960"/>
          </a:xfrm>
          <a:prstGeom prst="roundRect">
            <a:avLst>
              <a:gd name="adj" fmla="val 465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55" name="Shape 9">
            <a:extLst>
              <a:ext uri="{FF2B5EF4-FFF2-40B4-BE49-F238E27FC236}">
                <a16:creationId xmlns:a16="http://schemas.microsoft.com/office/drawing/2014/main" id="{BEF4FDFA-BC7D-5559-400D-AACF0006F1E6}"/>
              </a:ext>
            </a:extLst>
          </p:cNvPr>
          <p:cNvSpPr/>
          <p:nvPr/>
        </p:nvSpPr>
        <p:spPr>
          <a:xfrm>
            <a:off x="3017520" y="1536192"/>
            <a:ext cx="566928" cy="566928"/>
          </a:xfrm>
          <a:prstGeom prst="ellipse">
            <a:avLst/>
          </a:prstGeom>
          <a:solidFill>
            <a:srgbClr val="1BA7C4"/>
          </a:solidFill>
          <a:ln/>
        </p:spPr>
        <p:txBody>
          <a:bodyPr/>
          <a:lstStyle/>
          <a:p>
            <a:endParaRPr lang="en-IN">
              <a:latin typeface="Moderat" panose="020B0604020202020204"/>
            </a:endParaRPr>
          </a:p>
        </p:txBody>
      </p:sp>
      <p:pic>
        <p:nvPicPr>
          <p:cNvPr id="56" name="Image 2" descr="preencoded.png">
            <a:extLst>
              <a:ext uri="{FF2B5EF4-FFF2-40B4-BE49-F238E27FC236}">
                <a16:creationId xmlns:a16="http://schemas.microsoft.com/office/drawing/2014/main" id="{6FC6FFC5-4CD9-3242-9567-74203ABF8C02}"/>
              </a:ext>
            </a:extLst>
          </p:cNvPr>
          <p:cNvPicPr>
            <a:picLocks noChangeAspect="1"/>
          </p:cNvPicPr>
          <p:nvPr/>
        </p:nvPicPr>
        <p:blipFill>
          <a:blip r:embed="rId3"/>
          <a:stretch>
            <a:fillRect/>
          </a:stretch>
        </p:blipFill>
        <p:spPr>
          <a:xfrm>
            <a:off x="3154680" y="1673352"/>
            <a:ext cx="292608" cy="292608"/>
          </a:xfrm>
          <a:prstGeom prst="rect">
            <a:avLst/>
          </a:prstGeom>
        </p:spPr>
      </p:pic>
      <p:sp>
        <p:nvSpPr>
          <p:cNvPr id="57" name="Text 10">
            <a:extLst>
              <a:ext uri="{FF2B5EF4-FFF2-40B4-BE49-F238E27FC236}">
                <a16:creationId xmlns:a16="http://schemas.microsoft.com/office/drawing/2014/main" id="{9D91FB7D-6977-2B36-ED54-76ACA31D911C}"/>
              </a:ext>
            </a:extLst>
          </p:cNvPr>
          <p:cNvSpPr/>
          <p:nvPr/>
        </p:nvSpPr>
        <p:spPr>
          <a:xfrm>
            <a:off x="2862072" y="2185416"/>
            <a:ext cx="2139696" cy="640080"/>
          </a:xfrm>
          <a:prstGeom prst="rect">
            <a:avLst/>
          </a:prstGeom>
          <a:noFill/>
          <a:ln/>
        </p:spPr>
        <p:txBody>
          <a:bodyPr wrap="square" lIns="0" tIns="0" rIns="0" bIns="0" rtlCol="0" anchor="ctr"/>
          <a:lstStyle/>
          <a:p>
            <a:pPr marL="0" indent="0" algn="ctr">
              <a:buNone/>
            </a:pPr>
            <a:r>
              <a:rPr lang="en-US" sz="3400" b="1">
                <a:solidFill>
                  <a:srgbClr val="0C3B42"/>
                </a:solidFill>
                <a:latin typeface="Moderat" panose="020B0604020202020204"/>
                <a:ea typeface="Calibri" pitchFamily="34" charset="-122"/>
                <a:cs typeface="Calibri" pitchFamily="34" charset="-120"/>
              </a:rPr>
              <a:t>63%</a:t>
            </a:r>
            <a:endParaRPr lang="en-US" sz="3400">
              <a:latin typeface="Moderat" panose="020B0604020202020204"/>
            </a:endParaRPr>
          </a:p>
        </p:txBody>
      </p:sp>
      <p:sp>
        <p:nvSpPr>
          <p:cNvPr id="58" name="Text 11">
            <a:extLst>
              <a:ext uri="{FF2B5EF4-FFF2-40B4-BE49-F238E27FC236}">
                <a16:creationId xmlns:a16="http://schemas.microsoft.com/office/drawing/2014/main" id="{2B74EE0E-93C4-F7C1-D735-C8F2F946FC95}"/>
              </a:ext>
            </a:extLst>
          </p:cNvPr>
          <p:cNvSpPr/>
          <p:nvPr/>
        </p:nvSpPr>
        <p:spPr>
          <a:xfrm>
            <a:off x="2944368" y="2715768"/>
            <a:ext cx="1975104" cy="365760"/>
          </a:xfrm>
          <a:prstGeom prst="rect">
            <a:avLst/>
          </a:prstGeom>
          <a:noFill/>
          <a:ln/>
        </p:spPr>
        <p:txBody>
          <a:bodyPr wrap="square" lIns="0" tIns="0" rIns="0" bIns="0" rtlCol="0" anchor="ctr"/>
          <a:lstStyle/>
          <a:p>
            <a:pPr marL="0" indent="0" algn="ctr">
              <a:buNone/>
            </a:pPr>
            <a:r>
              <a:rPr lang="en-US" sz="1150" b="1">
                <a:solidFill>
                  <a:srgbClr val="15343B"/>
                </a:solidFill>
                <a:latin typeface="Moderat" panose="020B0604020202020204"/>
                <a:ea typeface="Calibri" pitchFamily="34" charset="-122"/>
                <a:cs typeface="Calibri" pitchFamily="34" charset="-120"/>
              </a:rPr>
              <a:t>US-headquartered</a:t>
            </a:r>
            <a:endParaRPr lang="en-US" sz="1150">
              <a:latin typeface="Moderat" panose="020B0604020202020204"/>
            </a:endParaRPr>
          </a:p>
        </p:txBody>
      </p:sp>
      <p:sp>
        <p:nvSpPr>
          <p:cNvPr id="59" name="Text 12">
            <a:extLst>
              <a:ext uri="{FF2B5EF4-FFF2-40B4-BE49-F238E27FC236}">
                <a16:creationId xmlns:a16="http://schemas.microsoft.com/office/drawing/2014/main" id="{F802B7DF-B706-2736-D00C-691CDCE4CECA}"/>
              </a:ext>
            </a:extLst>
          </p:cNvPr>
          <p:cNvSpPr/>
          <p:nvPr/>
        </p:nvSpPr>
        <p:spPr>
          <a:xfrm>
            <a:off x="2944368" y="3044952"/>
            <a:ext cx="1975104" cy="228600"/>
          </a:xfrm>
          <a:prstGeom prst="rect">
            <a:avLst/>
          </a:prstGeom>
          <a:noFill/>
          <a:ln/>
        </p:spPr>
        <p:txBody>
          <a:bodyPr wrap="square" lIns="0" tIns="0" rIns="0" bIns="0" rtlCol="0" anchor="ctr"/>
          <a:lstStyle/>
          <a:p>
            <a:pPr marL="0" indent="0" algn="ctr">
              <a:buNone/>
            </a:pPr>
            <a:r>
              <a:rPr lang="en-US" sz="950" i="1">
                <a:solidFill>
                  <a:srgbClr val="6E8A90"/>
                </a:solidFill>
                <a:latin typeface="Moderat" panose="020B0604020202020204"/>
                <a:ea typeface="Calibri" pitchFamily="34" charset="-122"/>
                <a:cs typeface="Calibri" pitchFamily="34" charset="-120"/>
              </a:rPr>
              <a:t>39 of 62 companies</a:t>
            </a:r>
            <a:endParaRPr lang="en-US" sz="950">
              <a:latin typeface="Moderat" panose="020B0604020202020204"/>
            </a:endParaRPr>
          </a:p>
        </p:txBody>
      </p:sp>
      <p:sp>
        <p:nvSpPr>
          <p:cNvPr id="60" name="Shape 13">
            <a:extLst>
              <a:ext uri="{FF2B5EF4-FFF2-40B4-BE49-F238E27FC236}">
                <a16:creationId xmlns:a16="http://schemas.microsoft.com/office/drawing/2014/main" id="{97417949-4388-2A29-6AF7-408691033656}"/>
              </a:ext>
            </a:extLst>
          </p:cNvPr>
          <p:cNvSpPr/>
          <p:nvPr/>
        </p:nvSpPr>
        <p:spPr>
          <a:xfrm>
            <a:off x="5175504" y="1316736"/>
            <a:ext cx="2231136" cy="1965960"/>
          </a:xfrm>
          <a:prstGeom prst="roundRect">
            <a:avLst>
              <a:gd name="adj" fmla="val 465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61" name="Shape 14">
            <a:extLst>
              <a:ext uri="{FF2B5EF4-FFF2-40B4-BE49-F238E27FC236}">
                <a16:creationId xmlns:a16="http://schemas.microsoft.com/office/drawing/2014/main" id="{EE356A2C-8290-A604-D37F-B67D93B28C21}"/>
              </a:ext>
            </a:extLst>
          </p:cNvPr>
          <p:cNvSpPr/>
          <p:nvPr/>
        </p:nvSpPr>
        <p:spPr>
          <a:xfrm>
            <a:off x="5376672" y="1536192"/>
            <a:ext cx="566928" cy="566928"/>
          </a:xfrm>
          <a:prstGeom prst="ellipse">
            <a:avLst/>
          </a:prstGeom>
          <a:solidFill>
            <a:srgbClr val="35C4A0"/>
          </a:solidFill>
          <a:ln/>
        </p:spPr>
        <p:txBody>
          <a:bodyPr/>
          <a:lstStyle/>
          <a:p>
            <a:endParaRPr lang="en-IN">
              <a:latin typeface="Moderat" panose="020B0604020202020204"/>
            </a:endParaRPr>
          </a:p>
        </p:txBody>
      </p:sp>
      <p:pic>
        <p:nvPicPr>
          <p:cNvPr id="62" name="Image 3" descr="preencoded.png">
            <a:extLst>
              <a:ext uri="{FF2B5EF4-FFF2-40B4-BE49-F238E27FC236}">
                <a16:creationId xmlns:a16="http://schemas.microsoft.com/office/drawing/2014/main" id="{9AA37F30-1275-1DC8-743B-8381316E5F74}"/>
              </a:ext>
            </a:extLst>
          </p:cNvPr>
          <p:cNvPicPr>
            <a:picLocks noChangeAspect="1"/>
          </p:cNvPicPr>
          <p:nvPr/>
        </p:nvPicPr>
        <p:blipFill>
          <a:blip r:embed="rId4"/>
          <a:stretch>
            <a:fillRect/>
          </a:stretch>
        </p:blipFill>
        <p:spPr>
          <a:xfrm>
            <a:off x="5513832" y="1673352"/>
            <a:ext cx="292608" cy="292608"/>
          </a:xfrm>
          <a:prstGeom prst="rect">
            <a:avLst/>
          </a:prstGeom>
        </p:spPr>
      </p:pic>
      <p:sp>
        <p:nvSpPr>
          <p:cNvPr id="63" name="Text 15">
            <a:extLst>
              <a:ext uri="{FF2B5EF4-FFF2-40B4-BE49-F238E27FC236}">
                <a16:creationId xmlns:a16="http://schemas.microsoft.com/office/drawing/2014/main" id="{A048F9FA-0110-DA4E-0101-D4B95B3F7DA7}"/>
              </a:ext>
            </a:extLst>
          </p:cNvPr>
          <p:cNvSpPr/>
          <p:nvPr/>
        </p:nvSpPr>
        <p:spPr>
          <a:xfrm>
            <a:off x="5221224" y="2185416"/>
            <a:ext cx="2139696" cy="640080"/>
          </a:xfrm>
          <a:prstGeom prst="rect">
            <a:avLst/>
          </a:prstGeom>
          <a:noFill/>
          <a:ln/>
        </p:spPr>
        <p:txBody>
          <a:bodyPr wrap="square" lIns="0" tIns="0" rIns="0" bIns="0" rtlCol="0" anchor="ctr"/>
          <a:lstStyle/>
          <a:p>
            <a:pPr marL="0" indent="0" algn="ctr">
              <a:buNone/>
            </a:pPr>
            <a:r>
              <a:rPr lang="en-US" sz="3400" b="1">
                <a:solidFill>
                  <a:srgbClr val="0C3B42"/>
                </a:solidFill>
                <a:latin typeface="Moderat" panose="020B0604020202020204"/>
                <a:ea typeface="Calibri" pitchFamily="34" charset="-122"/>
                <a:cs typeface="Calibri" pitchFamily="34" charset="-120"/>
              </a:rPr>
              <a:t>74%</a:t>
            </a:r>
            <a:endParaRPr lang="en-US" sz="3400">
              <a:latin typeface="Moderat" panose="020B0604020202020204"/>
            </a:endParaRPr>
          </a:p>
        </p:txBody>
      </p:sp>
      <p:sp>
        <p:nvSpPr>
          <p:cNvPr id="64" name="Text 16">
            <a:extLst>
              <a:ext uri="{FF2B5EF4-FFF2-40B4-BE49-F238E27FC236}">
                <a16:creationId xmlns:a16="http://schemas.microsoft.com/office/drawing/2014/main" id="{D840190D-7E37-03FB-35FA-FCD46636AAD3}"/>
              </a:ext>
            </a:extLst>
          </p:cNvPr>
          <p:cNvSpPr/>
          <p:nvPr/>
        </p:nvSpPr>
        <p:spPr>
          <a:xfrm>
            <a:off x="5303520" y="2715768"/>
            <a:ext cx="1975104" cy="365760"/>
          </a:xfrm>
          <a:prstGeom prst="rect">
            <a:avLst/>
          </a:prstGeom>
          <a:noFill/>
          <a:ln/>
        </p:spPr>
        <p:txBody>
          <a:bodyPr wrap="square" lIns="0" tIns="0" rIns="0" bIns="0" rtlCol="0" anchor="ctr"/>
          <a:lstStyle/>
          <a:p>
            <a:pPr marL="0" indent="0" algn="ctr">
              <a:buNone/>
            </a:pPr>
            <a:r>
              <a:rPr lang="en-US" sz="1150" b="1">
                <a:solidFill>
                  <a:srgbClr val="15343B"/>
                </a:solidFill>
                <a:latin typeface="Moderat" panose="020B0604020202020204"/>
                <a:ea typeface="Calibri" pitchFamily="34" charset="-122"/>
                <a:cs typeface="Calibri" pitchFamily="34" charset="-120"/>
              </a:rPr>
              <a:t>chose Bengaluru or Hyderabad</a:t>
            </a:r>
            <a:endParaRPr lang="en-US" sz="1150">
              <a:latin typeface="Moderat" panose="020B0604020202020204"/>
            </a:endParaRPr>
          </a:p>
        </p:txBody>
      </p:sp>
      <p:sp>
        <p:nvSpPr>
          <p:cNvPr id="65" name="Text 17">
            <a:extLst>
              <a:ext uri="{FF2B5EF4-FFF2-40B4-BE49-F238E27FC236}">
                <a16:creationId xmlns:a16="http://schemas.microsoft.com/office/drawing/2014/main" id="{FE7CB0EA-BE2D-D6D0-27AD-33D902633FBE}"/>
              </a:ext>
            </a:extLst>
          </p:cNvPr>
          <p:cNvSpPr/>
          <p:nvPr/>
        </p:nvSpPr>
        <p:spPr>
          <a:xfrm>
            <a:off x="5303520" y="3044952"/>
            <a:ext cx="1975104" cy="228600"/>
          </a:xfrm>
          <a:prstGeom prst="rect">
            <a:avLst/>
          </a:prstGeom>
          <a:noFill/>
          <a:ln/>
        </p:spPr>
        <p:txBody>
          <a:bodyPr wrap="square" lIns="0" tIns="0" rIns="0" bIns="0" rtlCol="0" anchor="ctr"/>
          <a:lstStyle/>
          <a:p>
            <a:pPr marL="0" indent="0" algn="ctr">
              <a:buNone/>
            </a:pPr>
            <a:r>
              <a:rPr lang="en-US" sz="950" i="1">
                <a:solidFill>
                  <a:srgbClr val="6E8A90"/>
                </a:solidFill>
                <a:latin typeface="Moderat" panose="020B0604020202020204"/>
                <a:ea typeface="Calibri" pitchFamily="34" charset="-122"/>
                <a:cs typeface="Calibri" pitchFamily="34" charset="-120"/>
              </a:rPr>
              <a:t>46 of 62 GCCs</a:t>
            </a:r>
            <a:endParaRPr lang="en-US" sz="950">
              <a:latin typeface="Moderat" panose="020B0604020202020204"/>
            </a:endParaRPr>
          </a:p>
        </p:txBody>
      </p:sp>
      <p:sp>
        <p:nvSpPr>
          <p:cNvPr id="66" name="Shape 18">
            <a:extLst>
              <a:ext uri="{FF2B5EF4-FFF2-40B4-BE49-F238E27FC236}">
                <a16:creationId xmlns:a16="http://schemas.microsoft.com/office/drawing/2014/main" id="{5CA4E091-7476-25CF-BA1C-9DD8B1018233}"/>
              </a:ext>
            </a:extLst>
          </p:cNvPr>
          <p:cNvSpPr/>
          <p:nvPr/>
        </p:nvSpPr>
        <p:spPr>
          <a:xfrm>
            <a:off x="7534656" y="1316736"/>
            <a:ext cx="2231136" cy="1965960"/>
          </a:xfrm>
          <a:prstGeom prst="roundRect">
            <a:avLst>
              <a:gd name="adj" fmla="val 465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67" name="Shape 19">
            <a:extLst>
              <a:ext uri="{FF2B5EF4-FFF2-40B4-BE49-F238E27FC236}">
                <a16:creationId xmlns:a16="http://schemas.microsoft.com/office/drawing/2014/main" id="{A191CBE9-8C5D-A70A-05CA-C3445BBDE529}"/>
              </a:ext>
            </a:extLst>
          </p:cNvPr>
          <p:cNvSpPr/>
          <p:nvPr/>
        </p:nvSpPr>
        <p:spPr>
          <a:xfrm>
            <a:off x="7735824" y="1536192"/>
            <a:ext cx="566928" cy="566928"/>
          </a:xfrm>
          <a:prstGeom prst="ellipse">
            <a:avLst/>
          </a:prstGeom>
          <a:solidFill>
            <a:srgbClr val="FF6B5B"/>
          </a:solidFill>
          <a:ln/>
        </p:spPr>
        <p:txBody>
          <a:bodyPr/>
          <a:lstStyle/>
          <a:p>
            <a:endParaRPr lang="en-IN">
              <a:latin typeface="Moderat" panose="020B0604020202020204"/>
            </a:endParaRPr>
          </a:p>
        </p:txBody>
      </p:sp>
      <p:pic>
        <p:nvPicPr>
          <p:cNvPr id="68" name="Image 4" descr="preencoded.png">
            <a:extLst>
              <a:ext uri="{FF2B5EF4-FFF2-40B4-BE49-F238E27FC236}">
                <a16:creationId xmlns:a16="http://schemas.microsoft.com/office/drawing/2014/main" id="{871515FE-0742-DD6E-46F8-AB1E1F1B1F9D}"/>
              </a:ext>
            </a:extLst>
          </p:cNvPr>
          <p:cNvPicPr>
            <a:picLocks noChangeAspect="1"/>
          </p:cNvPicPr>
          <p:nvPr/>
        </p:nvPicPr>
        <p:blipFill>
          <a:blip r:embed="rId5"/>
          <a:stretch>
            <a:fillRect/>
          </a:stretch>
        </p:blipFill>
        <p:spPr>
          <a:xfrm>
            <a:off x="7872984" y="1673352"/>
            <a:ext cx="292608" cy="292608"/>
          </a:xfrm>
          <a:prstGeom prst="rect">
            <a:avLst/>
          </a:prstGeom>
        </p:spPr>
      </p:pic>
      <p:sp>
        <p:nvSpPr>
          <p:cNvPr id="69" name="Text 20">
            <a:extLst>
              <a:ext uri="{FF2B5EF4-FFF2-40B4-BE49-F238E27FC236}">
                <a16:creationId xmlns:a16="http://schemas.microsoft.com/office/drawing/2014/main" id="{45095D22-B848-788E-E764-92F290073FE8}"/>
              </a:ext>
            </a:extLst>
          </p:cNvPr>
          <p:cNvSpPr/>
          <p:nvPr/>
        </p:nvSpPr>
        <p:spPr>
          <a:xfrm>
            <a:off x="7580376" y="2185416"/>
            <a:ext cx="2139696" cy="640080"/>
          </a:xfrm>
          <a:prstGeom prst="rect">
            <a:avLst/>
          </a:prstGeom>
          <a:noFill/>
          <a:ln/>
        </p:spPr>
        <p:txBody>
          <a:bodyPr wrap="square" lIns="0" tIns="0" rIns="0" bIns="0" rtlCol="0" anchor="ctr"/>
          <a:lstStyle/>
          <a:p>
            <a:pPr marL="0" indent="0" algn="ctr">
              <a:buNone/>
            </a:pPr>
            <a:r>
              <a:rPr lang="en-US" sz="3400" b="1">
                <a:solidFill>
                  <a:srgbClr val="0C3B42"/>
                </a:solidFill>
                <a:latin typeface="Moderat" panose="020B0604020202020204"/>
                <a:ea typeface="Calibri" pitchFamily="34" charset="-122"/>
                <a:cs typeface="Calibri" pitchFamily="34" charset="-120"/>
              </a:rPr>
              <a:t>32</a:t>
            </a:r>
            <a:endParaRPr lang="en-US" sz="3400">
              <a:latin typeface="Moderat" panose="020B0604020202020204"/>
            </a:endParaRPr>
          </a:p>
        </p:txBody>
      </p:sp>
      <p:sp>
        <p:nvSpPr>
          <p:cNvPr id="70" name="Text 21">
            <a:extLst>
              <a:ext uri="{FF2B5EF4-FFF2-40B4-BE49-F238E27FC236}">
                <a16:creationId xmlns:a16="http://schemas.microsoft.com/office/drawing/2014/main" id="{2842931D-245C-AB44-1BF4-858B6BFFEE08}"/>
              </a:ext>
            </a:extLst>
          </p:cNvPr>
          <p:cNvSpPr/>
          <p:nvPr/>
        </p:nvSpPr>
        <p:spPr>
          <a:xfrm>
            <a:off x="7662672" y="2715768"/>
            <a:ext cx="1975104" cy="365760"/>
          </a:xfrm>
          <a:prstGeom prst="rect">
            <a:avLst/>
          </a:prstGeom>
          <a:noFill/>
          <a:ln/>
        </p:spPr>
        <p:txBody>
          <a:bodyPr wrap="square" lIns="0" tIns="0" rIns="0" bIns="0" rtlCol="0" anchor="ctr"/>
          <a:lstStyle/>
          <a:p>
            <a:pPr marL="0" indent="0" algn="ctr">
              <a:buNone/>
            </a:pPr>
            <a:r>
              <a:rPr lang="en-US" sz="1150" b="1">
                <a:solidFill>
                  <a:srgbClr val="15343B"/>
                </a:solidFill>
                <a:latin typeface="Moderat" panose="020B0604020202020204"/>
                <a:ea typeface="Calibri" pitchFamily="34" charset="-122"/>
                <a:cs typeface="Calibri" pitchFamily="34" charset="-120"/>
              </a:rPr>
              <a:t>are emerging / mid-market firms</a:t>
            </a:r>
            <a:endParaRPr lang="en-US" sz="1150">
              <a:latin typeface="Moderat" panose="020B0604020202020204"/>
            </a:endParaRPr>
          </a:p>
        </p:txBody>
      </p:sp>
      <p:sp>
        <p:nvSpPr>
          <p:cNvPr id="71" name="Text 22">
            <a:extLst>
              <a:ext uri="{FF2B5EF4-FFF2-40B4-BE49-F238E27FC236}">
                <a16:creationId xmlns:a16="http://schemas.microsoft.com/office/drawing/2014/main" id="{385F9AF8-CCAF-186F-D9A5-C98D20F8FDF0}"/>
              </a:ext>
            </a:extLst>
          </p:cNvPr>
          <p:cNvSpPr/>
          <p:nvPr/>
        </p:nvSpPr>
        <p:spPr>
          <a:xfrm>
            <a:off x="7662672" y="3044952"/>
            <a:ext cx="1975104" cy="228600"/>
          </a:xfrm>
          <a:prstGeom prst="rect">
            <a:avLst/>
          </a:prstGeom>
          <a:noFill/>
          <a:ln/>
        </p:spPr>
        <p:txBody>
          <a:bodyPr wrap="square" lIns="0" tIns="0" rIns="0" bIns="0" rtlCol="0" anchor="ctr"/>
          <a:lstStyle/>
          <a:p>
            <a:pPr marL="0" indent="0" algn="ctr">
              <a:buNone/>
            </a:pPr>
            <a:r>
              <a:rPr lang="en-US" sz="950" i="1">
                <a:solidFill>
                  <a:srgbClr val="6E8A90"/>
                </a:solidFill>
                <a:latin typeface="Moderat" panose="020B0604020202020204"/>
                <a:ea typeface="Calibri" pitchFamily="34" charset="-122"/>
                <a:cs typeface="Calibri" pitchFamily="34" charset="-120"/>
              </a:rPr>
              <a:t>Less than $1Bn annual revenue</a:t>
            </a:r>
            <a:endParaRPr lang="en-US" sz="950">
              <a:latin typeface="Moderat" panose="020B0604020202020204"/>
            </a:endParaRPr>
          </a:p>
        </p:txBody>
      </p:sp>
      <p:sp>
        <p:nvSpPr>
          <p:cNvPr id="72" name="Shape 23">
            <a:extLst>
              <a:ext uri="{FF2B5EF4-FFF2-40B4-BE49-F238E27FC236}">
                <a16:creationId xmlns:a16="http://schemas.microsoft.com/office/drawing/2014/main" id="{AE145A91-65E1-34B6-0605-C68E5E7C82AF}"/>
              </a:ext>
            </a:extLst>
          </p:cNvPr>
          <p:cNvSpPr/>
          <p:nvPr/>
        </p:nvSpPr>
        <p:spPr>
          <a:xfrm>
            <a:off x="9893808" y="1316736"/>
            <a:ext cx="2231136" cy="1965960"/>
          </a:xfrm>
          <a:prstGeom prst="roundRect">
            <a:avLst>
              <a:gd name="adj" fmla="val 465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73" name="Shape 24">
            <a:extLst>
              <a:ext uri="{FF2B5EF4-FFF2-40B4-BE49-F238E27FC236}">
                <a16:creationId xmlns:a16="http://schemas.microsoft.com/office/drawing/2014/main" id="{7F7F3FA2-DC53-099F-65D1-5F881CE94983}"/>
              </a:ext>
            </a:extLst>
          </p:cNvPr>
          <p:cNvSpPr/>
          <p:nvPr/>
        </p:nvSpPr>
        <p:spPr>
          <a:xfrm>
            <a:off x="10094976" y="1536192"/>
            <a:ext cx="566928" cy="566928"/>
          </a:xfrm>
          <a:prstGeom prst="ellipse">
            <a:avLst/>
          </a:prstGeom>
          <a:solidFill>
            <a:srgbClr val="0E7C86"/>
          </a:solidFill>
          <a:ln/>
        </p:spPr>
        <p:txBody>
          <a:bodyPr/>
          <a:lstStyle/>
          <a:p>
            <a:endParaRPr lang="en-IN">
              <a:latin typeface="Moderat" panose="020B0604020202020204"/>
            </a:endParaRPr>
          </a:p>
        </p:txBody>
      </p:sp>
      <p:pic>
        <p:nvPicPr>
          <p:cNvPr id="74" name="Image 5" descr="preencoded.png">
            <a:extLst>
              <a:ext uri="{FF2B5EF4-FFF2-40B4-BE49-F238E27FC236}">
                <a16:creationId xmlns:a16="http://schemas.microsoft.com/office/drawing/2014/main" id="{879B4BE4-5C4F-61FE-CC7D-3901FAC9B166}"/>
              </a:ext>
            </a:extLst>
          </p:cNvPr>
          <p:cNvPicPr>
            <a:picLocks noChangeAspect="1"/>
          </p:cNvPicPr>
          <p:nvPr/>
        </p:nvPicPr>
        <p:blipFill>
          <a:blip r:embed="rId6"/>
          <a:stretch>
            <a:fillRect/>
          </a:stretch>
        </p:blipFill>
        <p:spPr>
          <a:xfrm>
            <a:off x="10232136" y="1673352"/>
            <a:ext cx="292608" cy="292608"/>
          </a:xfrm>
          <a:prstGeom prst="rect">
            <a:avLst/>
          </a:prstGeom>
        </p:spPr>
      </p:pic>
      <p:sp>
        <p:nvSpPr>
          <p:cNvPr id="75" name="Text 25">
            <a:extLst>
              <a:ext uri="{FF2B5EF4-FFF2-40B4-BE49-F238E27FC236}">
                <a16:creationId xmlns:a16="http://schemas.microsoft.com/office/drawing/2014/main" id="{302A5592-5FA4-7BC0-0EF3-B590E06DBDCF}"/>
              </a:ext>
            </a:extLst>
          </p:cNvPr>
          <p:cNvSpPr/>
          <p:nvPr/>
        </p:nvSpPr>
        <p:spPr>
          <a:xfrm>
            <a:off x="9939528" y="2185416"/>
            <a:ext cx="2139696" cy="640080"/>
          </a:xfrm>
          <a:prstGeom prst="rect">
            <a:avLst/>
          </a:prstGeom>
          <a:noFill/>
          <a:ln/>
        </p:spPr>
        <p:txBody>
          <a:bodyPr wrap="square" lIns="0" tIns="0" rIns="0" bIns="0" rtlCol="0" anchor="ctr"/>
          <a:lstStyle/>
          <a:p>
            <a:pPr marL="0" indent="0" algn="ctr">
              <a:buNone/>
            </a:pPr>
            <a:r>
              <a:rPr lang="en-US" sz="3400" b="1">
                <a:solidFill>
                  <a:srgbClr val="0C3B42"/>
                </a:solidFill>
                <a:latin typeface="Moderat" panose="020B0604020202020204"/>
                <a:ea typeface="Calibri" pitchFamily="34" charset="-122"/>
                <a:cs typeface="Calibri" pitchFamily="34" charset="-120"/>
              </a:rPr>
              <a:t>4</a:t>
            </a:r>
            <a:endParaRPr lang="en-US" sz="3400">
              <a:latin typeface="Moderat" panose="020B0604020202020204"/>
            </a:endParaRPr>
          </a:p>
        </p:txBody>
      </p:sp>
      <p:sp>
        <p:nvSpPr>
          <p:cNvPr id="76" name="Text 26">
            <a:extLst>
              <a:ext uri="{FF2B5EF4-FFF2-40B4-BE49-F238E27FC236}">
                <a16:creationId xmlns:a16="http://schemas.microsoft.com/office/drawing/2014/main" id="{BAC757FD-DC95-C364-E820-5BBE88FCC581}"/>
              </a:ext>
            </a:extLst>
          </p:cNvPr>
          <p:cNvSpPr/>
          <p:nvPr/>
        </p:nvSpPr>
        <p:spPr>
          <a:xfrm>
            <a:off x="10021824" y="2715768"/>
            <a:ext cx="1975104" cy="365760"/>
          </a:xfrm>
          <a:prstGeom prst="rect">
            <a:avLst/>
          </a:prstGeom>
          <a:noFill/>
          <a:ln/>
        </p:spPr>
        <p:txBody>
          <a:bodyPr wrap="square" lIns="0" tIns="0" rIns="0" bIns="0" rtlCol="0" anchor="ctr"/>
          <a:lstStyle/>
          <a:p>
            <a:pPr marL="0" indent="0" algn="ctr">
              <a:buNone/>
            </a:pPr>
            <a:r>
              <a:rPr lang="en-US" sz="1150" b="1">
                <a:solidFill>
                  <a:srgbClr val="15343B"/>
                </a:solidFill>
                <a:latin typeface="Moderat" panose="020B0604020202020204"/>
                <a:ea typeface="Calibri" pitchFamily="34" charset="-122"/>
                <a:cs typeface="Calibri" pitchFamily="34" charset="-120"/>
              </a:rPr>
              <a:t>Established in emerging / tier-2 cities</a:t>
            </a:r>
            <a:endParaRPr lang="en-US" sz="1150">
              <a:latin typeface="Moderat" panose="020B0604020202020204"/>
            </a:endParaRPr>
          </a:p>
        </p:txBody>
      </p:sp>
      <p:sp>
        <p:nvSpPr>
          <p:cNvPr id="77" name="Text 27">
            <a:extLst>
              <a:ext uri="{FF2B5EF4-FFF2-40B4-BE49-F238E27FC236}">
                <a16:creationId xmlns:a16="http://schemas.microsoft.com/office/drawing/2014/main" id="{4BF80490-1F8F-4034-2A26-DF7F4FB77B92}"/>
              </a:ext>
            </a:extLst>
          </p:cNvPr>
          <p:cNvSpPr/>
          <p:nvPr/>
        </p:nvSpPr>
        <p:spPr>
          <a:xfrm>
            <a:off x="10021824" y="3044952"/>
            <a:ext cx="1975104" cy="228600"/>
          </a:xfrm>
          <a:prstGeom prst="rect">
            <a:avLst/>
          </a:prstGeom>
          <a:noFill/>
          <a:ln/>
        </p:spPr>
        <p:txBody>
          <a:bodyPr wrap="square" lIns="0" tIns="0" rIns="0" bIns="0" rtlCol="0" anchor="ctr"/>
          <a:lstStyle/>
          <a:p>
            <a:pPr marL="0" indent="0" algn="ctr">
              <a:buNone/>
            </a:pPr>
            <a:r>
              <a:rPr lang="en-US" sz="950" i="1">
                <a:solidFill>
                  <a:srgbClr val="6E8A90"/>
                </a:solidFill>
                <a:latin typeface="Moderat" panose="020B0604020202020204"/>
                <a:ea typeface="Calibri" pitchFamily="34" charset="-122"/>
                <a:cs typeface="Calibri" pitchFamily="34" charset="-120"/>
              </a:rPr>
              <a:t>Kochi, Vizag, Coimbatore, Jaipur leads</a:t>
            </a:r>
            <a:endParaRPr lang="en-US" sz="950">
              <a:latin typeface="Moderat" panose="020B0604020202020204"/>
            </a:endParaRPr>
          </a:p>
        </p:txBody>
      </p:sp>
      <p:sp>
        <p:nvSpPr>
          <p:cNvPr id="78" name="Shape 28">
            <a:extLst>
              <a:ext uri="{FF2B5EF4-FFF2-40B4-BE49-F238E27FC236}">
                <a16:creationId xmlns:a16="http://schemas.microsoft.com/office/drawing/2014/main" id="{04039F1F-0590-3DAB-6F07-1A569E624CB6}"/>
              </a:ext>
            </a:extLst>
          </p:cNvPr>
          <p:cNvSpPr/>
          <p:nvPr/>
        </p:nvSpPr>
        <p:spPr>
          <a:xfrm>
            <a:off x="457200" y="3602736"/>
            <a:ext cx="11183112" cy="2331720"/>
          </a:xfrm>
          <a:prstGeom prst="roundRect">
            <a:avLst>
              <a:gd name="adj" fmla="val 3922"/>
            </a:avLst>
          </a:prstGeom>
          <a:solidFill>
            <a:srgbClr val="0C3B42"/>
          </a:solidFill>
          <a:ln/>
        </p:spPr>
        <p:txBody>
          <a:bodyPr/>
          <a:lstStyle/>
          <a:p>
            <a:endParaRPr lang="en-IN">
              <a:latin typeface="Moderat" panose="020B0604020202020204"/>
            </a:endParaRPr>
          </a:p>
        </p:txBody>
      </p:sp>
      <p:sp>
        <p:nvSpPr>
          <p:cNvPr id="79" name="Text 29">
            <a:extLst>
              <a:ext uri="{FF2B5EF4-FFF2-40B4-BE49-F238E27FC236}">
                <a16:creationId xmlns:a16="http://schemas.microsoft.com/office/drawing/2014/main" id="{38B950E4-0A6A-0305-CD3E-59CE22ED72A4}"/>
              </a:ext>
            </a:extLst>
          </p:cNvPr>
          <p:cNvSpPr/>
          <p:nvPr/>
        </p:nvSpPr>
        <p:spPr>
          <a:xfrm>
            <a:off x="731520" y="3785616"/>
            <a:ext cx="10058400" cy="365760"/>
          </a:xfrm>
          <a:prstGeom prst="rect">
            <a:avLst/>
          </a:prstGeom>
          <a:noFill/>
          <a:ln/>
        </p:spPr>
        <p:txBody>
          <a:bodyPr wrap="square" lIns="0" tIns="0" rIns="0" bIns="0" rtlCol="0" anchor="ctr"/>
          <a:lstStyle/>
          <a:p>
            <a:pPr marL="0" indent="0">
              <a:buNone/>
            </a:pPr>
            <a:r>
              <a:rPr lang="en-US" sz="1500" b="1">
                <a:solidFill>
                  <a:srgbClr val="35C4A0"/>
                </a:solidFill>
                <a:latin typeface="Moderat" panose="020B0604020202020204"/>
                <a:ea typeface="Calibri" pitchFamily="34" charset="-122"/>
                <a:cs typeface="Calibri" pitchFamily="34" charset="-120"/>
              </a:rPr>
              <a:t>What the H1 cohort tells us</a:t>
            </a:r>
            <a:endParaRPr lang="en-US" sz="1500">
              <a:latin typeface="Moderat" panose="020B0604020202020204"/>
            </a:endParaRPr>
          </a:p>
        </p:txBody>
      </p:sp>
      <p:sp>
        <p:nvSpPr>
          <p:cNvPr id="80" name="Text 30">
            <a:extLst>
              <a:ext uri="{FF2B5EF4-FFF2-40B4-BE49-F238E27FC236}">
                <a16:creationId xmlns:a16="http://schemas.microsoft.com/office/drawing/2014/main" id="{25946656-EF8E-699D-DC0D-18BF9FFD0FBE}"/>
              </a:ext>
            </a:extLst>
          </p:cNvPr>
          <p:cNvSpPr/>
          <p:nvPr/>
        </p:nvSpPr>
        <p:spPr>
          <a:xfrm>
            <a:off x="731520" y="4197096"/>
            <a:ext cx="10607040" cy="685800"/>
          </a:xfrm>
          <a:prstGeom prst="rect">
            <a:avLst/>
          </a:prstGeom>
          <a:noFill/>
          <a:ln/>
        </p:spPr>
        <p:txBody>
          <a:bodyPr wrap="square" lIns="0" tIns="0" rIns="0" bIns="0" rtlCol="0" anchor="ctr"/>
          <a:lstStyle/>
          <a:p>
            <a:pPr marL="0" indent="0">
              <a:lnSpc>
                <a:spcPct val="112000"/>
              </a:lnSpc>
              <a:buNone/>
            </a:pPr>
            <a:r>
              <a:rPr lang="en-US" sz="1250" b="1">
                <a:solidFill>
                  <a:srgbClr val="FFFFFF"/>
                </a:solidFill>
                <a:latin typeface="Moderat" panose="020B0604020202020204"/>
                <a:ea typeface="Calibri" pitchFamily="34" charset="-122"/>
                <a:cs typeface="Calibri" pitchFamily="34" charset="-120"/>
              </a:rPr>
              <a:t>Breadth over blockbusters.  </a:t>
            </a:r>
            <a:r>
              <a:rPr lang="en-US" sz="1250">
                <a:solidFill>
                  <a:srgbClr val="D6E7E7"/>
                </a:solidFill>
                <a:latin typeface="Moderat" panose="020B0604020202020204"/>
                <a:ea typeface="Calibri" pitchFamily="34" charset="-122"/>
                <a:cs typeface="Calibri" pitchFamily="34" charset="-120"/>
              </a:rPr>
              <a:t>This is a long tail of mid-market and emerging companies, not a handful of giants — only 3 are Fortune Global 500 and 12 are Forbes Global 2000. India is now the default first move for smaller global firms, not just enterprises.</a:t>
            </a:r>
            <a:endParaRPr lang="en-US" sz="1250">
              <a:latin typeface="Moderat" panose="020B0604020202020204"/>
            </a:endParaRPr>
          </a:p>
        </p:txBody>
      </p:sp>
      <p:sp>
        <p:nvSpPr>
          <p:cNvPr id="81" name="Text 31">
            <a:extLst>
              <a:ext uri="{FF2B5EF4-FFF2-40B4-BE49-F238E27FC236}">
                <a16:creationId xmlns:a16="http://schemas.microsoft.com/office/drawing/2014/main" id="{B97B8733-C6B4-B9FB-885A-E11A75D629F5}"/>
              </a:ext>
            </a:extLst>
          </p:cNvPr>
          <p:cNvSpPr/>
          <p:nvPr/>
        </p:nvSpPr>
        <p:spPr>
          <a:xfrm>
            <a:off x="731520" y="4974336"/>
            <a:ext cx="10607040" cy="685800"/>
          </a:xfrm>
          <a:prstGeom prst="rect">
            <a:avLst/>
          </a:prstGeom>
          <a:noFill/>
          <a:ln/>
        </p:spPr>
        <p:txBody>
          <a:bodyPr wrap="square" lIns="0" tIns="0" rIns="0" bIns="0" rtlCol="0" anchor="ctr"/>
          <a:lstStyle/>
          <a:p>
            <a:pPr marL="0" indent="0">
              <a:lnSpc>
                <a:spcPct val="112000"/>
              </a:lnSpc>
              <a:buNone/>
            </a:pPr>
            <a:r>
              <a:rPr lang="en-US" sz="1250" b="1">
                <a:solidFill>
                  <a:srgbClr val="FFFFFF"/>
                </a:solidFill>
                <a:latin typeface="Moderat" panose="020B0604020202020204"/>
                <a:ea typeface="Calibri" pitchFamily="34" charset="-122"/>
                <a:cs typeface="Calibri" pitchFamily="34" charset="-120"/>
              </a:rPr>
              <a:t>Concentrated landing, widening origin.  </a:t>
            </a:r>
            <a:r>
              <a:rPr lang="en-US" sz="1250">
                <a:solidFill>
                  <a:srgbClr val="D6E7E7"/>
                </a:solidFill>
                <a:latin typeface="Moderat" panose="020B0604020202020204"/>
                <a:ea typeface="Calibri" pitchFamily="34" charset="-122"/>
                <a:cs typeface="Calibri" pitchFamily="34" charset="-120"/>
              </a:rPr>
              <a:t>Two cities absorb ~73% of new centers even as parents span 12 countries and 15 sectors — talent depth still trumps cost arbitrage when picking a location.</a:t>
            </a:r>
            <a:endParaRPr lang="en-US" sz="1250">
              <a:latin typeface="Moderat" panose="020B0604020202020204"/>
            </a:endParaRPr>
          </a:p>
        </p:txBody>
      </p:sp>
    </p:spTree>
    <p:extLst>
      <p:ext uri="{BB962C8B-B14F-4D97-AF65-F5344CB8AC3E}">
        <p14:creationId xmlns:p14="http://schemas.microsoft.com/office/powerpoint/2010/main" val="62823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9CB6-2D2B-E720-C76F-12C59E1AFFED}"/>
              </a:ext>
            </a:extLst>
          </p:cNvPr>
          <p:cNvSpPr>
            <a:spLocks noGrp="1"/>
          </p:cNvSpPr>
          <p:nvPr>
            <p:ph type="title"/>
          </p:nvPr>
        </p:nvSpPr>
        <p:spPr/>
        <p:txBody>
          <a:bodyPr/>
          <a:lstStyle/>
          <a:p>
            <a:r>
              <a:rPr lang="en-US"/>
              <a:t>List of Companies - Logos</a:t>
            </a:r>
            <a:endParaRPr lang="en-IN"/>
          </a:p>
        </p:txBody>
      </p:sp>
      <p:pic>
        <p:nvPicPr>
          <p:cNvPr id="4" name="Picture 3" descr="Abercrombie &amp; Fitch Logo and symbol, meaning, history, PNG, brand">
            <a:extLst>
              <a:ext uri="{FF2B5EF4-FFF2-40B4-BE49-F238E27FC236}">
                <a16:creationId xmlns:a16="http://schemas.microsoft.com/office/drawing/2014/main" id="{F56361F8-2B2E-7D63-DDC8-D5390954B555}"/>
              </a:ext>
            </a:extLst>
          </p:cNvPr>
          <p:cNvPicPr>
            <a:picLocks noChangeAspect="1"/>
          </p:cNvPicPr>
          <p:nvPr/>
        </p:nvPicPr>
        <p:blipFill>
          <a:blip r:embed="rId2"/>
          <a:stretch>
            <a:fillRect/>
          </a:stretch>
        </p:blipFill>
        <p:spPr>
          <a:xfrm>
            <a:off x="368053" y="1180932"/>
            <a:ext cx="1130873" cy="636116"/>
          </a:xfrm>
          <a:prstGeom prst="rect">
            <a:avLst/>
          </a:prstGeom>
        </p:spPr>
      </p:pic>
      <p:pic>
        <p:nvPicPr>
          <p:cNvPr id="5" name="Picture 4" descr="Amtech Software | LinkedIn">
            <a:extLst>
              <a:ext uri="{FF2B5EF4-FFF2-40B4-BE49-F238E27FC236}">
                <a16:creationId xmlns:a16="http://schemas.microsoft.com/office/drawing/2014/main" id="{AA4BE5FB-08DF-60E6-3E77-762E2DB4F46B}"/>
              </a:ext>
            </a:extLst>
          </p:cNvPr>
          <p:cNvPicPr>
            <a:picLocks noChangeAspect="1"/>
          </p:cNvPicPr>
          <p:nvPr/>
        </p:nvPicPr>
        <p:blipFill>
          <a:blip r:embed="rId3"/>
          <a:stretch>
            <a:fillRect/>
          </a:stretch>
        </p:blipFill>
        <p:spPr>
          <a:xfrm>
            <a:off x="3660388" y="3026050"/>
            <a:ext cx="815340" cy="815340"/>
          </a:xfrm>
          <a:prstGeom prst="rect">
            <a:avLst/>
          </a:prstGeom>
        </p:spPr>
      </p:pic>
      <p:pic>
        <p:nvPicPr>
          <p:cNvPr id="6" name="Picture 5" descr="AUMA Riester GmbH &amp; Co. KG -- VALVE WORLD EXPO">
            <a:extLst>
              <a:ext uri="{FF2B5EF4-FFF2-40B4-BE49-F238E27FC236}">
                <a16:creationId xmlns:a16="http://schemas.microsoft.com/office/drawing/2014/main" id="{921F81A0-0B55-1DE6-85E7-2B54CD730387}"/>
              </a:ext>
            </a:extLst>
          </p:cNvPr>
          <p:cNvPicPr>
            <a:picLocks noChangeAspect="1"/>
          </p:cNvPicPr>
          <p:nvPr/>
        </p:nvPicPr>
        <p:blipFill>
          <a:blip r:embed="rId4"/>
          <a:stretch>
            <a:fillRect/>
          </a:stretch>
        </p:blipFill>
        <p:spPr>
          <a:xfrm>
            <a:off x="4861625" y="3060852"/>
            <a:ext cx="1094613" cy="687417"/>
          </a:xfrm>
          <a:prstGeom prst="rect">
            <a:avLst/>
          </a:prstGeom>
        </p:spPr>
      </p:pic>
      <p:pic>
        <p:nvPicPr>
          <p:cNvPr id="7" name="Picture 6" descr="Home - Axiado Corporation">
            <a:extLst>
              <a:ext uri="{FF2B5EF4-FFF2-40B4-BE49-F238E27FC236}">
                <a16:creationId xmlns:a16="http://schemas.microsoft.com/office/drawing/2014/main" id="{C009AF96-60C8-FA14-884A-E7CF2A9FE701}"/>
              </a:ext>
            </a:extLst>
          </p:cNvPr>
          <p:cNvPicPr>
            <a:picLocks noChangeAspect="1"/>
          </p:cNvPicPr>
          <p:nvPr/>
        </p:nvPicPr>
        <p:blipFill>
          <a:blip r:embed="rId5"/>
          <a:stretch>
            <a:fillRect/>
          </a:stretch>
        </p:blipFill>
        <p:spPr>
          <a:xfrm>
            <a:off x="2520671" y="3147386"/>
            <a:ext cx="691552" cy="514350"/>
          </a:xfrm>
          <a:prstGeom prst="rect">
            <a:avLst/>
          </a:prstGeom>
        </p:spPr>
      </p:pic>
      <p:pic>
        <p:nvPicPr>
          <p:cNvPr id="10" name="Picture 9" descr="Baya Systems Announces Addition of Visionary Technical Advisors and  Renowned Executives">
            <a:extLst>
              <a:ext uri="{FF2B5EF4-FFF2-40B4-BE49-F238E27FC236}">
                <a16:creationId xmlns:a16="http://schemas.microsoft.com/office/drawing/2014/main" id="{6BD1895A-5EC4-4A4D-1EE3-6F1670D7DB61}"/>
              </a:ext>
            </a:extLst>
          </p:cNvPr>
          <p:cNvPicPr>
            <a:picLocks noChangeAspect="1"/>
          </p:cNvPicPr>
          <p:nvPr/>
        </p:nvPicPr>
        <p:blipFill>
          <a:blip r:embed="rId6"/>
          <a:stretch>
            <a:fillRect/>
          </a:stretch>
        </p:blipFill>
        <p:spPr>
          <a:xfrm>
            <a:off x="6034833" y="3082042"/>
            <a:ext cx="1323223" cy="693611"/>
          </a:xfrm>
          <a:prstGeom prst="rect">
            <a:avLst/>
          </a:prstGeom>
        </p:spPr>
      </p:pic>
      <p:pic>
        <p:nvPicPr>
          <p:cNvPr id="11" name="Picture 10" descr="British American Tobacco (BAT) Caucasus | CDC Clients">
            <a:extLst>
              <a:ext uri="{FF2B5EF4-FFF2-40B4-BE49-F238E27FC236}">
                <a16:creationId xmlns:a16="http://schemas.microsoft.com/office/drawing/2014/main" id="{B1D91364-6F28-C3C4-5FE8-E47F42666024}"/>
              </a:ext>
            </a:extLst>
          </p:cNvPr>
          <p:cNvPicPr>
            <a:picLocks noChangeAspect="1"/>
          </p:cNvPicPr>
          <p:nvPr/>
        </p:nvPicPr>
        <p:blipFill>
          <a:blip r:embed="rId7"/>
          <a:stretch>
            <a:fillRect/>
          </a:stretch>
        </p:blipFill>
        <p:spPr>
          <a:xfrm>
            <a:off x="9497360" y="2253802"/>
            <a:ext cx="806172" cy="343476"/>
          </a:xfrm>
          <a:prstGeom prst="rect">
            <a:avLst/>
          </a:prstGeom>
        </p:spPr>
      </p:pic>
      <p:pic>
        <p:nvPicPr>
          <p:cNvPr id="14" name="Picture 13" descr="Calderys 2026 Company Profile: Valuation, Funding &amp; Investors | PitchBook">
            <a:extLst>
              <a:ext uri="{FF2B5EF4-FFF2-40B4-BE49-F238E27FC236}">
                <a16:creationId xmlns:a16="http://schemas.microsoft.com/office/drawing/2014/main" id="{C732870A-CB58-F78E-E48A-F9E41487852D}"/>
              </a:ext>
            </a:extLst>
          </p:cNvPr>
          <p:cNvPicPr>
            <a:picLocks noChangeAspect="1"/>
          </p:cNvPicPr>
          <p:nvPr/>
        </p:nvPicPr>
        <p:blipFill>
          <a:blip r:embed="rId8"/>
          <a:stretch>
            <a:fillRect/>
          </a:stretch>
        </p:blipFill>
        <p:spPr>
          <a:xfrm>
            <a:off x="585016" y="2687096"/>
            <a:ext cx="1451868" cy="1451868"/>
          </a:xfrm>
          <a:prstGeom prst="rect">
            <a:avLst/>
          </a:prstGeom>
        </p:spPr>
      </p:pic>
      <p:pic>
        <p:nvPicPr>
          <p:cNvPr id="15" name="Picture 14" descr="Caxton Associates Reviews, Interviews, Salaries, Jobs (2026) | Canary  Wharfian">
            <a:extLst>
              <a:ext uri="{FF2B5EF4-FFF2-40B4-BE49-F238E27FC236}">
                <a16:creationId xmlns:a16="http://schemas.microsoft.com/office/drawing/2014/main" id="{5CE47E81-888D-FEEC-66D5-66BCE2B8D3C2}"/>
              </a:ext>
            </a:extLst>
          </p:cNvPr>
          <p:cNvPicPr>
            <a:picLocks noChangeAspect="1"/>
          </p:cNvPicPr>
          <p:nvPr/>
        </p:nvPicPr>
        <p:blipFill>
          <a:blip r:embed="rId9"/>
          <a:stretch>
            <a:fillRect/>
          </a:stretch>
        </p:blipFill>
        <p:spPr>
          <a:xfrm>
            <a:off x="7502839" y="3253256"/>
            <a:ext cx="1000777" cy="367484"/>
          </a:xfrm>
          <a:prstGeom prst="rect">
            <a:avLst/>
          </a:prstGeom>
        </p:spPr>
      </p:pic>
      <p:pic>
        <p:nvPicPr>
          <p:cNvPr id="17" name="Picture 16" descr="Compliance Has Evolved. So Have We. | Comply">
            <a:extLst>
              <a:ext uri="{FF2B5EF4-FFF2-40B4-BE49-F238E27FC236}">
                <a16:creationId xmlns:a16="http://schemas.microsoft.com/office/drawing/2014/main" id="{BE8C9CC5-8DC9-CBB5-B3F2-A15D1D935044}"/>
              </a:ext>
            </a:extLst>
          </p:cNvPr>
          <p:cNvPicPr>
            <a:picLocks noChangeAspect="1"/>
          </p:cNvPicPr>
          <p:nvPr/>
        </p:nvPicPr>
        <p:blipFill>
          <a:blip r:embed="rId10">
            <a:clrChange>
              <a:clrFrom>
                <a:srgbClr val="E5EEE9"/>
              </a:clrFrom>
              <a:clrTo>
                <a:srgbClr val="E5EEE9">
                  <a:alpha val="0"/>
                </a:srgbClr>
              </a:clrTo>
            </a:clrChange>
          </a:blip>
          <a:stretch>
            <a:fillRect/>
          </a:stretch>
        </p:blipFill>
        <p:spPr>
          <a:xfrm>
            <a:off x="4377115" y="3721729"/>
            <a:ext cx="1641348" cy="1231011"/>
          </a:xfrm>
          <a:prstGeom prst="rect">
            <a:avLst/>
          </a:prstGeom>
        </p:spPr>
      </p:pic>
      <p:pic>
        <p:nvPicPr>
          <p:cNvPr id="19" name="Picture 18" descr="Eisai Pharmaceuticals India | LinkedIn">
            <a:extLst>
              <a:ext uri="{FF2B5EF4-FFF2-40B4-BE49-F238E27FC236}">
                <a16:creationId xmlns:a16="http://schemas.microsoft.com/office/drawing/2014/main" id="{B817E739-7378-DCFC-B260-0B7C68541278}"/>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587121" y="2147474"/>
            <a:ext cx="596742" cy="596742"/>
          </a:xfrm>
          <a:prstGeom prst="rect">
            <a:avLst/>
          </a:prstGeom>
        </p:spPr>
      </p:pic>
      <p:pic>
        <p:nvPicPr>
          <p:cNvPr id="20" name="Picture 19" descr="Fastly">
            <a:extLst>
              <a:ext uri="{FF2B5EF4-FFF2-40B4-BE49-F238E27FC236}">
                <a16:creationId xmlns:a16="http://schemas.microsoft.com/office/drawing/2014/main" id="{64302DDC-FC4C-C2F1-FAC6-633456F70591}"/>
              </a:ext>
            </a:extLst>
          </p:cNvPr>
          <p:cNvPicPr>
            <a:picLocks noChangeAspect="1"/>
          </p:cNvPicPr>
          <p:nvPr/>
        </p:nvPicPr>
        <p:blipFill>
          <a:blip r:embed="rId12"/>
          <a:stretch>
            <a:fillRect/>
          </a:stretch>
        </p:blipFill>
        <p:spPr>
          <a:xfrm>
            <a:off x="595737" y="4026265"/>
            <a:ext cx="996644" cy="596741"/>
          </a:xfrm>
          <a:prstGeom prst="rect">
            <a:avLst/>
          </a:prstGeom>
        </p:spPr>
      </p:pic>
      <p:pic>
        <p:nvPicPr>
          <p:cNvPr id="21" name="Picture 20" descr="Festo SE &amp; Co. KG - ctrlX OS">
            <a:extLst>
              <a:ext uri="{FF2B5EF4-FFF2-40B4-BE49-F238E27FC236}">
                <a16:creationId xmlns:a16="http://schemas.microsoft.com/office/drawing/2014/main" id="{B13A032F-35F3-E395-CB06-877BED6F46D7}"/>
              </a:ext>
            </a:extLst>
          </p:cNvPr>
          <p:cNvPicPr>
            <a:picLocks noChangeAspect="1"/>
          </p:cNvPicPr>
          <p:nvPr/>
        </p:nvPicPr>
        <p:blipFill>
          <a:blip r:embed="rId13"/>
          <a:stretch>
            <a:fillRect/>
          </a:stretch>
        </p:blipFill>
        <p:spPr>
          <a:xfrm>
            <a:off x="1813766" y="4057392"/>
            <a:ext cx="952500" cy="534485"/>
          </a:xfrm>
          <a:prstGeom prst="rect">
            <a:avLst/>
          </a:prstGeom>
        </p:spPr>
      </p:pic>
      <p:pic>
        <p:nvPicPr>
          <p:cNvPr id="22" name="Picture 21" descr="Fortuna Entertainment Group - Wikidata">
            <a:extLst>
              <a:ext uri="{FF2B5EF4-FFF2-40B4-BE49-F238E27FC236}">
                <a16:creationId xmlns:a16="http://schemas.microsoft.com/office/drawing/2014/main" id="{34127268-3524-4341-CF33-CF176598B064}"/>
              </a:ext>
            </a:extLst>
          </p:cNvPr>
          <p:cNvPicPr>
            <a:picLocks noChangeAspect="1"/>
          </p:cNvPicPr>
          <p:nvPr/>
        </p:nvPicPr>
        <p:blipFill>
          <a:blip r:embed="rId14"/>
          <a:stretch>
            <a:fillRect/>
          </a:stretch>
        </p:blipFill>
        <p:spPr>
          <a:xfrm>
            <a:off x="1727199" y="2238673"/>
            <a:ext cx="777440" cy="473145"/>
          </a:xfrm>
          <a:prstGeom prst="rect">
            <a:avLst/>
          </a:prstGeom>
        </p:spPr>
      </p:pic>
      <p:pic>
        <p:nvPicPr>
          <p:cNvPr id="23" name="Picture 22" descr="Generac Certified Dealer - T&amp;M Electric LLC">
            <a:extLst>
              <a:ext uri="{FF2B5EF4-FFF2-40B4-BE49-F238E27FC236}">
                <a16:creationId xmlns:a16="http://schemas.microsoft.com/office/drawing/2014/main" id="{C13C5416-6E7E-C615-8D6D-32B3C0386D63}"/>
              </a:ext>
            </a:extLst>
          </p:cNvPr>
          <p:cNvPicPr>
            <a:picLocks noChangeAspect="1"/>
          </p:cNvPicPr>
          <p:nvPr/>
        </p:nvPicPr>
        <p:blipFill>
          <a:blip r:embed="rId15"/>
          <a:stretch>
            <a:fillRect/>
          </a:stretch>
        </p:blipFill>
        <p:spPr>
          <a:xfrm>
            <a:off x="3003319" y="4224844"/>
            <a:ext cx="1226820" cy="325107"/>
          </a:xfrm>
          <a:prstGeom prst="rect">
            <a:avLst/>
          </a:prstGeom>
        </p:spPr>
      </p:pic>
      <p:pic>
        <p:nvPicPr>
          <p:cNvPr id="24" name="Picture 23" descr="Glatt (India) Engineering Pvt. Ltd.">
            <a:extLst>
              <a:ext uri="{FF2B5EF4-FFF2-40B4-BE49-F238E27FC236}">
                <a16:creationId xmlns:a16="http://schemas.microsoft.com/office/drawing/2014/main" id="{6073B1AD-BC56-580B-11EC-1C77DEAFEC34}"/>
              </a:ext>
            </a:extLst>
          </p:cNvPr>
          <p:cNvPicPr>
            <a:picLocks noChangeAspect="1"/>
          </p:cNvPicPr>
          <p:nvPr/>
        </p:nvPicPr>
        <p:blipFill>
          <a:blip r:embed="rId16"/>
          <a:stretch>
            <a:fillRect/>
          </a:stretch>
        </p:blipFill>
        <p:spPr>
          <a:xfrm>
            <a:off x="5989692" y="4033051"/>
            <a:ext cx="1015082" cy="516900"/>
          </a:xfrm>
          <a:prstGeom prst="rect">
            <a:avLst/>
          </a:prstGeom>
        </p:spPr>
      </p:pic>
      <p:pic>
        <p:nvPicPr>
          <p:cNvPr id="25" name="Picture 24" descr="Exol. 2026 Company Profile: Valuation, Funding &amp; Investors ...">
            <a:extLst>
              <a:ext uri="{FF2B5EF4-FFF2-40B4-BE49-F238E27FC236}">
                <a16:creationId xmlns:a16="http://schemas.microsoft.com/office/drawing/2014/main" id="{50941845-68A0-EF85-FD16-78E2A6A6A53F}"/>
              </a:ext>
            </a:extLst>
          </p:cNvPr>
          <p:cNvPicPr>
            <a:picLocks noChangeAspect="1"/>
          </p:cNvPicPr>
          <p:nvPr/>
        </p:nvPicPr>
        <p:blipFill>
          <a:blip r:embed="rId17"/>
          <a:stretch>
            <a:fillRect/>
          </a:stretch>
        </p:blipFill>
        <p:spPr>
          <a:xfrm>
            <a:off x="7174957" y="3727482"/>
            <a:ext cx="1081194" cy="1081194"/>
          </a:xfrm>
          <a:prstGeom prst="rect">
            <a:avLst/>
          </a:prstGeom>
        </p:spPr>
      </p:pic>
      <p:pic>
        <p:nvPicPr>
          <p:cNvPr id="26" name="Picture 25" descr="isolved Further Intelligently Connects the Entire Employee ...">
            <a:extLst>
              <a:ext uri="{FF2B5EF4-FFF2-40B4-BE49-F238E27FC236}">
                <a16:creationId xmlns:a16="http://schemas.microsoft.com/office/drawing/2014/main" id="{F3A64FDF-9010-B141-DCA7-6F7E1DED5C95}"/>
              </a:ext>
            </a:extLst>
          </p:cNvPr>
          <p:cNvPicPr>
            <a:picLocks noChangeAspect="1"/>
          </p:cNvPicPr>
          <p:nvPr/>
        </p:nvPicPr>
        <p:blipFill>
          <a:blip r:embed="rId18"/>
          <a:stretch>
            <a:fillRect/>
          </a:stretch>
        </p:blipFill>
        <p:spPr>
          <a:xfrm>
            <a:off x="593455" y="5122088"/>
            <a:ext cx="996265" cy="265547"/>
          </a:xfrm>
          <a:prstGeom prst="rect">
            <a:avLst/>
          </a:prstGeom>
        </p:spPr>
      </p:pic>
      <p:pic>
        <p:nvPicPr>
          <p:cNvPr id="3" name="Graphic 2" descr="Woodside">
            <a:extLst>
              <a:ext uri="{FF2B5EF4-FFF2-40B4-BE49-F238E27FC236}">
                <a16:creationId xmlns:a16="http://schemas.microsoft.com/office/drawing/2014/main" id="{2A61C38C-8385-D36C-96D9-F2423948985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3529691" y="4995419"/>
            <a:ext cx="558792" cy="447727"/>
          </a:xfrm>
          <a:prstGeom prst="rect">
            <a:avLst/>
          </a:prstGeom>
        </p:spPr>
      </p:pic>
      <p:pic>
        <p:nvPicPr>
          <p:cNvPr id="27" name="Picture 26" descr="Lantern Pharma Reports Fourth Quarter and Fiscal Year 2021 ...">
            <a:extLst>
              <a:ext uri="{FF2B5EF4-FFF2-40B4-BE49-F238E27FC236}">
                <a16:creationId xmlns:a16="http://schemas.microsoft.com/office/drawing/2014/main" id="{647CDF03-9978-BA33-5EF7-1A1E384CC378}"/>
              </a:ext>
            </a:extLst>
          </p:cNvPr>
          <p:cNvPicPr>
            <a:picLocks noChangeAspect="1"/>
          </p:cNvPicPr>
          <p:nvPr/>
        </p:nvPicPr>
        <p:blipFill>
          <a:blip r:embed="rId20"/>
          <a:stretch>
            <a:fillRect/>
          </a:stretch>
        </p:blipFill>
        <p:spPr>
          <a:xfrm>
            <a:off x="3288286" y="2213951"/>
            <a:ext cx="904853" cy="473145"/>
          </a:xfrm>
          <a:prstGeom prst="rect">
            <a:avLst/>
          </a:prstGeom>
        </p:spPr>
      </p:pic>
      <p:pic>
        <p:nvPicPr>
          <p:cNvPr id="28" name="Picture 27" descr="Itineris strengthens its commitment to service excellence">
            <a:extLst>
              <a:ext uri="{FF2B5EF4-FFF2-40B4-BE49-F238E27FC236}">
                <a16:creationId xmlns:a16="http://schemas.microsoft.com/office/drawing/2014/main" id="{477C71BE-F8D2-C40C-2233-5144677BE035}"/>
              </a:ext>
            </a:extLst>
          </p:cNvPr>
          <p:cNvPicPr>
            <a:picLocks noChangeAspect="1"/>
          </p:cNvPicPr>
          <p:nvPr/>
        </p:nvPicPr>
        <p:blipFill>
          <a:blip r:embed="rId21"/>
          <a:stretch>
            <a:fillRect/>
          </a:stretch>
        </p:blipFill>
        <p:spPr>
          <a:xfrm>
            <a:off x="4216448" y="2191816"/>
            <a:ext cx="795669" cy="484125"/>
          </a:xfrm>
          <a:prstGeom prst="rect">
            <a:avLst/>
          </a:prstGeom>
        </p:spPr>
      </p:pic>
      <p:pic>
        <p:nvPicPr>
          <p:cNvPr id="29" name="Picture 28" descr="LBMC Launches Growth and Innovation Practice">
            <a:extLst>
              <a:ext uri="{FF2B5EF4-FFF2-40B4-BE49-F238E27FC236}">
                <a16:creationId xmlns:a16="http://schemas.microsoft.com/office/drawing/2014/main" id="{725F275B-A70D-11D1-72D1-1696DE5362B9}"/>
              </a:ext>
            </a:extLst>
          </p:cNvPr>
          <p:cNvPicPr>
            <a:picLocks noChangeAspect="1"/>
          </p:cNvPicPr>
          <p:nvPr/>
        </p:nvPicPr>
        <p:blipFill>
          <a:blip r:embed="rId22"/>
          <a:stretch>
            <a:fillRect/>
          </a:stretch>
        </p:blipFill>
        <p:spPr>
          <a:xfrm>
            <a:off x="1781292" y="5122087"/>
            <a:ext cx="614694" cy="265548"/>
          </a:xfrm>
          <a:prstGeom prst="rect">
            <a:avLst/>
          </a:prstGeom>
        </p:spPr>
      </p:pic>
      <p:pic>
        <p:nvPicPr>
          <p:cNvPr id="30" name="Picture 29" descr="Lonza">
            <a:extLst>
              <a:ext uri="{FF2B5EF4-FFF2-40B4-BE49-F238E27FC236}">
                <a16:creationId xmlns:a16="http://schemas.microsoft.com/office/drawing/2014/main" id="{1934B1E7-93EA-8DDE-66D1-891C4C8E2F6D}"/>
              </a:ext>
            </a:extLst>
          </p:cNvPr>
          <p:cNvPicPr>
            <a:picLocks noChangeAspect="1"/>
          </p:cNvPicPr>
          <p:nvPr/>
        </p:nvPicPr>
        <p:blipFill>
          <a:blip r:embed="rId23"/>
          <a:stretch>
            <a:fillRect/>
          </a:stretch>
        </p:blipFill>
        <p:spPr>
          <a:xfrm>
            <a:off x="10578792" y="2312580"/>
            <a:ext cx="1016665" cy="325333"/>
          </a:xfrm>
          <a:prstGeom prst="rect">
            <a:avLst/>
          </a:prstGeom>
        </p:spPr>
      </p:pic>
      <p:pic>
        <p:nvPicPr>
          <p:cNvPr id="12" name="Picture 11" descr="DeepIntent | LinkedIn">
            <a:extLst>
              <a:ext uri="{FF2B5EF4-FFF2-40B4-BE49-F238E27FC236}">
                <a16:creationId xmlns:a16="http://schemas.microsoft.com/office/drawing/2014/main" id="{88BD7E30-A6A5-D113-243A-A419368786E7}"/>
              </a:ext>
            </a:extLst>
          </p:cNvPr>
          <p:cNvPicPr>
            <a:picLocks noChangeAspect="1"/>
          </p:cNvPicPr>
          <p:nvPr/>
        </p:nvPicPr>
        <p:blipFill>
          <a:blip r:embed="rId24"/>
          <a:stretch>
            <a:fillRect/>
          </a:stretch>
        </p:blipFill>
        <p:spPr>
          <a:xfrm>
            <a:off x="4259105" y="4926037"/>
            <a:ext cx="571030" cy="571030"/>
          </a:xfrm>
          <a:prstGeom prst="rect">
            <a:avLst/>
          </a:prstGeom>
        </p:spPr>
      </p:pic>
      <p:pic>
        <p:nvPicPr>
          <p:cNvPr id="31" name="Picture 30" descr="What is LPL Financial? | Prosperion Financial Advisors">
            <a:extLst>
              <a:ext uri="{FF2B5EF4-FFF2-40B4-BE49-F238E27FC236}">
                <a16:creationId xmlns:a16="http://schemas.microsoft.com/office/drawing/2014/main" id="{72BD86CF-762F-BBDA-FAE5-CE5EDAB3596D}"/>
              </a:ext>
            </a:extLst>
          </p:cNvPr>
          <p:cNvPicPr>
            <a:picLocks noChangeAspect="1"/>
          </p:cNvPicPr>
          <p:nvPr/>
        </p:nvPicPr>
        <p:blipFill>
          <a:blip r:embed="rId25"/>
          <a:stretch>
            <a:fillRect/>
          </a:stretch>
        </p:blipFill>
        <p:spPr>
          <a:xfrm>
            <a:off x="5197789" y="2293131"/>
            <a:ext cx="1516898" cy="382810"/>
          </a:xfrm>
          <a:prstGeom prst="rect">
            <a:avLst/>
          </a:prstGeom>
        </p:spPr>
      </p:pic>
      <p:pic>
        <p:nvPicPr>
          <p:cNvPr id="32" name="Picture 31" descr="MANN+HUMMEL | Ludwigsburg">
            <a:extLst>
              <a:ext uri="{FF2B5EF4-FFF2-40B4-BE49-F238E27FC236}">
                <a16:creationId xmlns:a16="http://schemas.microsoft.com/office/drawing/2014/main" id="{121A87CE-D888-BF74-68B3-BB37B25C7729}"/>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3857316" y="5745136"/>
            <a:ext cx="815340" cy="815340"/>
          </a:xfrm>
          <a:prstGeom prst="rect">
            <a:avLst/>
          </a:prstGeom>
        </p:spPr>
      </p:pic>
      <p:pic>
        <p:nvPicPr>
          <p:cNvPr id="13" name="Graphic 12">
            <a:extLst>
              <a:ext uri="{FF2B5EF4-FFF2-40B4-BE49-F238E27FC236}">
                <a16:creationId xmlns:a16="http://schemas.microsoft.com/office/drawing/2014/main" id="{78865286-30DF-C585-C312-4449ABD3A7B7}"/>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9685300" y="4057392"/>
            <a:ext cx="838200" cy="342900"/>
          </a:xfrm>
          <a:prstGeom prst="rect">
            <a:avLst/>
          </a:prstGeom>
        </p:spPr>
      </p:pic>
      <p:pic>
        <p:nvPicPr>
          <p:cNvPr id="33" name="Picture 32" descr="N-able Announces First Quarter 2026 Results">
            <a:extLst>
              <a:ext uri="{FF2B5EF4-FFF2-40B4-BE49-F238E27FC236}">
                <a16:creationId xmlns:a16="http://schemas.microsoft.com/office/drawing/2014/main" id="{0B32CB2C-ADCD-E91C-9ED8-9C109D5DAB0C}"/>
              </a:ext>
            </a:extLst>
          </p:cNvPr>
          <p:cNvPicPr>
            <a:picLocks noChangeAspect="1"/>
          </p:cNvPicPr>
          <p:nvPr/>
        </p:nvPicPr>
        <p:blipFill>
          <a:blip r:embed="rId28"/>
          <a:stretch>
            <a:fillRect/>
          </a:stretch>
        </p:blipFill>
        <p:spPr>
          <a:xfrm>
            <a:off x="6861502" y="4931517"/>
            <a:ext cx="1091192" cy="545596"/>
          </a:xfrm>
          <a:prstGeom prst="rect">
            <a:avLst/>
          </a:prstGeom>
        </p:spPr>
      </p:pic>
      <p:pic>
        <p:nvPicPr>
          <p:cNvPr id="16" name="Picture 15" descr="Solestra Group Adds Flight Safety, Fracture-Critical Manufacturing  Capabilities with Acquisition of Aerofab Corporation | John Mann Jr.">
            <a:extLst>
              <a:ext uri="{FF2B5EF4-FFF2-40B4-BE49-F238E27FC236}">
                <a16:creationId xmlns:a16="http://schemas.microsoft.com/office/drawing/2014/main" id="{499D3047-FCE7-41A6-6A61-0C57E4AB2289}"/>
              </a:ext>
            </a:extLst>
          </p:cNvPr>
          <p:cNvPicPr>
            <a:picLocks noChangeAspect="1"/>
          </p:cNvPicPr>
          <p:nvPr/>
        </p:nvPicPr>
        <p:blipFill>
          <a:blip r:embed="rId29"/>
          <a:srcRect t="30230" b="33241"/>
          <a:stretch>
            <a:fillRect/>
          </a:stretch>
        </p:blipFill>
        <p:spPr>
          <a:xfrm>
            <a:off x="5070235" y="5079705"/>
            <a:ext cx="1562039" cy="298133"/>
          </a:xfrm>
          <a:prstGeom prst="rect">
            <a:avLst/>
          </a:prstGeom>
        </p:spPr>
      </p:pic>
      <p:pic>
        <p:nvPicPr>
          <p:cNvPr id="34" name="Picture 33" descr="U.S. Bancorp Reports First Quarter 2023 Results">
            <a:extLst>
              <a:ext uri="{FF2B5EF4-FFF2-40B4-BE49-F238E27FC236}">
                <a16:creationId xmlns:a16="http://schemas.microsoft.com/office/drawing/2014/main" id="{59A15AED-41B5-4B0D-BEC2-AA3F32D1DBF8}"/>
              </a:ext>
            </a:extLst>
          </p:cNvPr>
          <p:cNvPicPr>
            <a:picLocks noChangeAspect="1"/>
          </p:cNvPicPr>
          <p:nvPr/>
        </p:nvPicPr>
        <p:blipFill>
          <a:blip r:embed="rId30"/>
          <a:stretch>
            <a:fillRect/>
          </a:stretch>
        </p:blipFill>
        <p:spPr>
          <a:xfrm>
            <a:off x="7568645" y="1261478"/>
            <a:ext cx="955534" cy="477767"/>
          </a:xfrm>
          <a:prstGeom prst="rect">
            <a:avLst/>
          </a:prstGeom>
        </p:spPr>
      </p:pic>
      <p:pic>
        <p:nvPicPr>
          <p:cNvPr id="18" name="Graphic 17" descr="Zurich">
            <a:extLst>
              <a:ext uri="{FF2B5EF4-FFF2-40B4-BE49-F238E27FC236}">
                <a16:creationId xmlns:a16="http://schemas.microsoft.com/office/drawing/2014/main" id="{565046E0-6089-424C-E9EB-3161E3F7DAA1}"/>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540073" y="1449777"/>
            <a:ext cx="911435" cy="234188"/>
          </a:xfrm>
          <a:prstGeom prst="rect">
            <a:avLst/>
          </a:prstGeom>
        </p:spPr>
      </p:pic>
      <p:pic>
        <p:nvPicPr>
          <p:cNvPr id="35" name="Picture 34" descr="Officeworks">
            <a:extLst>
              <a:ext uri="{FF2B5EF4-FFF2-40B4-BE49-F238E27FC236}">
                <a16:creationId xmlns:a16="http://schemas.microsoft.com/office/drawing/2014/main" id="{5736A79A-D897-7CAE-A516-63DFCC0F0171}"/>
              </a:ext>
            </a:extLst>
          </p:cNvPr>
          <p:cNvPicPr>
            <a:picLocks noChangeAspect="1"/>
          </p:cNvPicPr>
          <p:nvPr/>
        </p:nvPicPr>
        <p:blipFill>
          <a:blip r:embed="rId32"/>
          <a:stretch>
            <a:fillRect/>
          </a:stretch>
        </p:blipFill>
        <p:spPr>
          <a:xfrm>
            <a:off x="8065019" y="2275926"/>
            <a:ext cx="1000777" cy="398643"/>
          </a:xfrm>
          <a:prstGeom prst="rect">
            <a:avLst/>
          </a:prstGeom>
        </p:spPr>
      </p:pic>
      <p:pic>
        <p:nvPicPr>
          <p:cNvPr id="36" name="Picture 35" descr="Wiland, Inc. Partners With OneMagnify to Advance Marketing and Advertising  Capabilities">
            <a:extLst>
              <a:ext uri="{FF2B5EF4-FFF2-40B4-BE49-F238E27FC236}">
                <a16:creationId xmlns:a16="http://schemas.microsoft.com/office/drawing/2014/main" id="{31A656B6-40B5-2834-3261-EA5BABBE8B9A}"/>
              </a:ext>
            </a:extLst>
          </p:cNvPr>
          <p:cNvPicPr>
            <a:picLocks noChangeAspect="1"/>
          </p:cNvPicPr>
          <p:nvPr/>
        </p:nvPicPr>
        <p:blipFill>
          <a:blip r:embed="rId33"/>
          <a:stretch>
            <a:fillRect/>
          </a:stretch>
        </p:blipFill>
        <p:spPr>
          <a:xfrm>
            <a:off x="8089157" y="5027511"/>
            <a:ext cx="952500" cy="273844"/>
          </a:xfrm>
          <a:prstGeom prst="rect">
            <a:avLst/>
          </a:prstGeom>
        </p:spPr>
      </p:pic>
      <p:pic>
        <p:nvPicPr>
          <p:cNvPr id="37" name="Picture 36" descr="Home - Zota Healthcare">
            <a:extLst>
              <a:ext uri="{FF2B5EF4-FFF2-40B4-BE49-F238E27FC236}">
                <a16:creationId xmlns:a16="http://schemas.microsoft.com/office/drawing/2014/main" id="{07DEFB59-FED3-34BF-226D-2FF42A5FBDCA}"/>
              </a:ext>
            </a:extLst>
          </p:cNvPr>
          <p:cNvPicPr>
            <a:picLocks noChangeAspect="1"/>
          </p:cNvPicPr>
          <p:nvPr/>
        </p:nvPicPr>
        <p:blipFill>
          <a:blip r:embed="rId34"/>
          <a:stretch>
            <a:fillRect/>
          </a:stretch>
        </p:blipFill>
        <p:spPr>
          <a:xfrm>
            <a:off x="8344527" y="3977727"/>
            <a:ext cx="1208056" cy="604028"/>
          </a:xfrm>
          <a:prstGeom prst="rect">
            <a:avLst/>
          </a:prstGeom>
        </p:spPr>
      </p:pic>
      <p:pic>
        <p:nvPicPr>
          <p:cNvPr id="38" name="Picture 37" descr="File:CIBC logo 2021.svg - Wikipedia">
            <a:extLst>
              <a:ext uri="{FF2B5EF4-FFF2-40B4-BE49-F238E27FC236}">
                <a16:creationId xmlns:a16="http://schemas.microsoft.com/office/drawing/2014/main" id="{6761FEA4-A642-016A-F137-BDCE010F0554}"/>
              </a:ext>
            </a:extLst>
          </p:cNvPr>
          <p:cNvPicPr>
            <a:picLocks noChangeAspect="1"/>
          </p:cNvPicPr>
          <p:nvPr/>
        </p:nvPicPr>
        <p:blipFill>
          <a:blip r:embed="rId35"/>
          <a:stretch>
            <a:fillRect/>
          </a:stretch>
        </p:blipFill>
        <p:spPr>
          <a:xfrm>
            <a:off x="2744304" y="1427404"/>
            <a:ext cx="831332" cy="210864"/>
          </a:xfrm>
          <a:prstGeom prst="rect">
            <a:avLst/>
          </a:prstGeom>
        </p:spPr>
      </p:pic>
      <p:pic>
        <p:nvPicPr>
          <p:cNvPr id="39" name="Picture 38" descr="PreferCo – Biomanufacturing The Future">
            <a:extLst>
              <a:ext uri="{FF2B5EF4-FFF2-40B4-BE49-F238E27FC236}">
                <a16:creationId xmlns:a16="http://schemas.microsoft.com/office/drawing/2014/main" id="{1CF7DDEE-FC5F-51C4-6137-FDD774C10D01}"/>
              </a:ext>
            </a:extLst>
          </p:cNvPr>
          <p:cNvPicPr>
            <a:picLocks noChangeAspect="1"/>
          </p:cNvPicPr>
          <p:nvPr/>
        </p:nvPicPr>
        <p:blipFill>
          <a:blip r:embed="rId36">
            <a:clrChange>
              <a:clrFrom>
                <a:srgbClr val="FFFFFF"/>
              </a:clrFrom>
              <a:clrTo>
                <a:srgbClr val="FFFFFF">
                  <a:alpha val="0"/>
                </a:srgbClr>
              </a:clrTo>
            </a:clrChange>
          </a:blip>
          <a:stretch>
            <a:fillRect/>
          </a:stretch>
        </p:blipFill>
        <p:spPr>
          <a:xfrm>
            <a:off x="8715898" y="3103040"/>
            <a:ext cx="904559" cy="603039"/>
          </a:xfrm>
          <a:prstGeom prst="rect">
            <a:avLst/>
          </a:prstGeom>
        </p:spPr>
      </p:pic>
      <p:pic>
        <p:nvPicPr>
          <p:cNvPr id="40" name="Picture 39" descr="ProductSquads | The Org">
            <a:extLst>
              <a:ext uri="{FF2B5EF4-FFF2-40B4-BE49-F238E27FC236}">
                <a16:creationId xmlns:a16="http://schemas.microsoft.com/office/drawing/2014/main" id="{A0D62BE0-E4E0-BE2A-FD58-4CB641D35F1D}"/>
              </a:ext>
            </a:extLst>
          </p:cNvPr>
          <p:cNvPicPr>
            <a:picLocks noChangeAspect="1"/>
          </p:cNvPicPr>
          <p:nvPr/>
        </p:nvPicPr>
        <p:blipFill>
          <a:blip r:embed="rId37">
            <a:clrChange>
              <a:clrFrom>
                <a:srgbClr val="FFFFFF"/>
              </a:clrFrom>
              <a:clrTo>
                <a:srgbClr val="FFFFFF">
                  <a:alpha val="0"/>
                </a:srgbClr>
              </a:clrTo>
            </a:clrChange>
          </a:blip>
          <a:stretch>
            <a:fillRect/>
          </a:stretch>
        </p:blipFill>
        <p:spPr>
          <a:xfrm>
            <a:off x="9789579" y="2926866"/>
            <a:ext cx="921547" cy="921547"/>
          </a:xfrm>
          <a:prstGeom prst="rect">
            <a:avLst/>
          </a:prstGeom>
        </p:spPr>
      </p:pic>
      <p:pic>
        <p:nvPicPr>
          <p:cNvPr id="41" name="Picture 40" descr="Download Zimmer Biomet Holdings Logo in SVG Vector or PNG File Format - Logo .wine">
            <a:extLst>
              <a:ext uri="{FF2B5EF4-FFF2-40B4-BE49-F238E27FC236}">
                <a16:creationId xmlns:a16="http://schemas.microsoft.com/office/drawing/2014/main" id="{B04C7469-E390-BADF-8807-D6078AED2D5A}"/>
              </a:ext>
            </a:extLst>
          </p:cNvPr>
          <p:cNvPicPr>
            <a:picLocks noChangeAspect="1"/>
          </p:cNvPicPr>
          <p:nvPr/>
        </p:nvPicPr>
        <p:blipFill>
          <a:blip r:embed="rId38"/>
          <a:srcRect t="37356" b="36730"/>
          <a:stretch>
            <a:fillRect/>
          </a:stretch>
        </p:blipFill>
        <p:spPr>
          <a:xfrm>
            <a:off x="5367066" y="1389782"/>
            <a:ext cx="1385081" cy="239292"/>
          </a:xfrm>
          <a:prstGeom prst="rect">
            <a:avLst/>
          </a:prstGeom>
        </p:spPr>
      </p:pic>
      <p:pic>
        <p:nvPicPr>
          <p:cNvPr id="42" name="Picture 41" descr="Walt disney logo png symbol #4457 - Free Transparent PNG Logos">
            <a:extLst>
              <a:ext uri="{FF2B5EF4-FFF2-40B4-BE49-F238E27FC236}">
                <a16:creationId xmlns:a16="http://schemas.microsoft.com/office/drawing/2014/main" id="{257916ED-A42F-B64B-E26D-0530D846C0C8}"/>
              </a:ext>
            </a:extLst>
          </p:cNvPr>
          <p:cNvPicPr>
            <a:picLocks noChangeAspect="1"/>
          </p:cNvPicPr>
          <p:nvPr/>
        </p:nvPicPr>
        <p:blipFill>
          <a:blip r:embed="rId39"/>
          <a:stretch>
            <a:fillRect/>
          </a:stretch>
        </p:blipFill>
        <p:spPr>
          <a:xfrm>
            <a:off x="9358736" y="1175874"/>
            <a:ext cx="745664" cy="497109"/>
          </a:xfrm>
          <a:prstGeom prst="rect">
            <a:avLst/>
          </a:prstGeom>
        </p:spPr>
      </p:pic>
      <p:pic>
        <p:nvPicPr>
          <p:cNvPr id="43" name="Picture 42" descr="Protolabs Reaches Agreement to Acquire 3D Hubs, Creates the World's  Broadest Digital Manufacturing Offer for Custom Parts">
            <a:extLst>
              <a:ext uri="{FF2B5EF4-FFF2-40B4-BE49-F238E27FC236}">
                <a16:creationId xmlns:a16="http://schemas.microsoft.com/office/drawing/2014/main" id="{4175E8E3-BA58-8897-832A-CB89350A48C0}"/>
              </a:ext>
            </a:extLst>
          </p:cNvPr>
          <p:cNvPicPr>
            <a:picLocks noChangeAspect="1"/>
          </p:cNvPicPr>
          <p:nvPr/>
        </p:nvPicPr>
        <p:blipFill>
          <a:blip r:embed="rId40">
            <a:clrChange>
              <a:clrFrom>
                <a:srgbClr val="FFFFFF"/>
              </a:clrFrom>
              <a:clrTo>
                <a:srgbClr val="FFFFFF">
                  <a:alpha val="0"/>
                </a:srgbClr>
              </a:clrTo>
            </a:clrChange>
          </a:blip>
          <a:stretch>
            <a:fillRect/>
          </a:stretch>
        </p:blipFill>
        <p:spPr>
          <a:xfrm>
            <a:off x="11012384" y="3205468"/>
            <a:ext cx="515410" cy="364342"/>
          </a:xfrm>
          <a:prstGeom prst="rect">
            <a:avLst/>
          </a:prstGeom>
        </p:spPr>
      </p:pic>
      <p:pic>
        <p:nvPicPr>
          <p:cNvPr id="44" name="Picture 43" descr="Velir (@Velir) / Posts / X">
            <a:extLst>
              <a:ext uri="{FF2B5EF4-FFF2-40B4-BE49-F238E27FC236}">
                <a16:creationId xmlns:a16="http://schemas.microsoft.com/office/drawing/2014/main" id="{8388A663-1BD0-066A-066E-9B07F4C0A8D3}"/>
              </a:ext>
            </a:extLst>
          </p:cNvPr>
          <p:cNvPicPr>
            <a:picLocks noChangeAspect="1"/>
          </p:cNvPicPr>
          <p:nvPr/>
        </p:nvPicPr>
        <p:blipFill>
          <a:blip r:embed="rId41"/>
          <a:srcRect t="25287" b="27856"/>
          <a:stretch>
            <a:fillRect/>
          </a:stretch>
        </p:blipFill>
        <p:spPr>
          <a:xfrm>
            <a:off x="9200119" y="4995419"/>
            <a:ext cx="726382" cy="340362"/>
          </a:xfrm>
          <a:prstGeom prst="rect">
            <a:avLst/>
          </a:prstGeom>
        </p:spPr>
      </p:pic>
      <p:pic>
        <p:nvPicPr>
          <p:cNvPr id="49" name="Picture 48" descr="puma logo vector, puma icon free vector 20336032 Vector Art at Vecteezy">
            <a:extLst>
              <a:ext uri="{FF2B5EF4-FFF2-40B4-BE49-F238E27FC236}">
                <a16:creationId xmlns:a16="http://schemas.microsoft.com/office/drawing/2014/main" id="{4573AE77-8245-B606-D3A4-2040C7FDBDE1}"/>
              </a:ext>
            </a:extLst>
          </p:cNvPr>
          <p:cNvPicPr>
            <a:picLocks noChangeAspect="1"/>
          </p:cNvPicPr>
          <p:nvPr/>
        </p:nvPicPr>
        <p:blipFill>
          <a:blip r:embed="rId42">
            <a:clrChange>
              <a:clrFrom>
                <a:srgbClr val="FFFFFF"/>
              </a:clrFrom>
              <a:clrTo>
                <a:srgbClr val="FFFFFF">
                  <a:alpha val="0"/>
                </a:srgbClr>
              </a:clrTo>
            </a:clrChange>
          </a:blip>
          <a:stretch>
            <a:fillRect/>
          </a:stretch>
        </p:blipFill>
        <p:spPr>
          <a:xfrm>
            <a:off x="8582430" y="1060071"/>
            <a:ext cx="765495" cy="765495"/>
          </a:xfrm>
          <a:prstGeom prst="rect">
            <a:avLst/>
          </a:prstGeom>
        </p:spPr>
      </p:pic>
      <p:pic>
        <p:nvPicPr>
          <p:cNvPr id="45" name="Picture 44" descr="Terms &amp; Conditions / Legal Notice - Unipart">
            <a:extLst>
              <a:ext uri="{FF2B5EF4-FFF2-40B4-BE49-F238E27FC236}">
                <a16:creationId xmlns:a16="http://schemas.microsoft.com/office/drawing/2014/main" id="{9FA63651-165A-2CC4-6E23-CC3F11E2B40E}"/>
              </a:ext>
            </a:extLst>
          </p:cNvPr>
          <p:cNvPicPr>
            <a:picLocks noChangeAspect="1"/>
          </p:cNvPicPr>
          <p:nvPr/>
        </p:nvPicPr>
        <p:blipFill>
          <a:blip r:embed="rId43"/>
          <a:stretch>
            <a:fillRect/>
          </a:stretch>
        </p:blipFill>
        <p:spPr>
          <a:xfrm>
            <a:off x="657684" y="6043388"/>
            <a:ext cx="895351" cy="296717"/>
          </a:xfrm>
          <a:prstGeom prst="rect">
            <a:avLst/>
          </a:prstGeom>
        </p:spPr>
      </p:pic>
      <p:pic>
        <p:nvPicPr>
          <p:cNvPr id="50" name="Picture 49" descr="Recast Unveils Notable Right Click Tools Updates to Strengthen Endpoint  Management">
            <a:extLst>
              <a:ext uri="{FF2B5EF4-FFF2-40B4-BE49-F238E27FC236}">
                <a16:creationId xmlns:a16="http://schemas.microsoft.com/office/drawing/2014/main" id="{D06CC7B6-3B7B-AEC5-49D5-5013DBF70715}"/>
              </a:ext>
            </a:extLst>
          </p:cNvPr>
          <p:cNvPicPr>
            <a:picLocks noChangeAspect="1"/>
          </p:cNvPicPr>
          <p:nvPr/>
        </p:nvPicPr>
        <p:blipFill>
          <a:blip r:embed="rId44">
            <a:clrChange>
              <a:clrFrom>
                <a:srgbClr val="FFFFFF"/>
              </a:clrFrom>
              <a:clrTo>
                <a:srgbClr val="FFFFFF">
                  <a:alpha val="0"/>
                </a:srgbClr>
              </a:clrTo>
            </a:clrChange>
          </a:blip>
          <a:stretch>
            <a:fillRect/>
          </a:stretch>
        </p:blipFill>
        <p:spPr>
          <a:xfrm>
            <a:off x="10771324" y="4057392"/>
            <a:ext cx="728100" cy="382157"/>
          </a:xfrm>
          <a:prstGeom prst="rect">
            <a:avLst/>
          </a:prstGeom>
        </p:spPr>
      </p:pic>
      <p:pic>
        <p:nvPicPr>
          <p:cNvPr id="51" name="Picture 50" descr="BigDATAwire - Data Science • AI • Advanced Analytics">
            <a:extLst>
              <a:ext uri="{FF2B5EF4-FFF2-40B4-BE49-F238E27FC236}">
                <a16:creationId xmlns:a16="http://schemas.microsoft.com/office/drawing/2014/main" id="{7555D83C-7B96-E881-D6A6-448459E31366}"/>
              </a:ext>
            </a:extLst>
          </p:cNvPr>
          <p:cNvPicPr>
            <a:picLocks noChangeAspect="1"/>
          </p:cNvPicPr>
          <p:nvPr/>
        </p:nvPicPr>
        <p:blipFill>
          <a:blip r:embed="rId45">
            <a:clrChange>
              <a:clrFrom>
                <a:srgbClr val="FFFFFF"/>
              </a:clrFrom>
              <a:clrTo>
                <a:srgbClr val="FFFFFF">
                  <a:alpha val="0"/>
                </a:srgbClr>
              </a:clrTo>
            </a:clrChange>
          </a:blip>
          <a:stretch>
            <a:fillRect/>
          </a:stretch>
        </p:blipFill>
        <p:spPr>
          <a:xfrm>
            <a:off x="1907974" y="5919280"/>
            <a:ext cx="958375" cy="500457"/>
          </a:xfrm>
          <a:prstGeom prst="rect">
            <a:avLst/>
          </a:prstGeom>
        </p:spPr>
      </p:pic>
      <p:pic>
        <p:nvPicPr>
          <p:cNvPr id="47" name="Picture 46" descr="Under Armour Logo, symbol, meaning, history, PNG, brand">
            <a:extLst>
              <a:ext uri="{FF2B5EF4-FFF2-40B4-BE49-F238E27FC236}">
                <a16:creationId xmlns:a16="http://schemas.microsoft.com/office/drawing/2014/main" id="{0F9AC858-8988-0484-1E32-792633168914}"/>
              </a:ext>
            </a:extLst>
          </p:cNvPr>
          <p:cNvPicPr>
            <a:picLocks noChangeAspect="1"/>
          </p:cNvPicPr>
          <p:nvPr/>
        </p:nvPicPr>
        <p:blipFill>
          <a:blip r:embed="rId46"/>
          <a:stretch/>
        </p:blipFill>
        <p:spPr>
          <a:xfrm>
            <a:off x="6724766" y="1278952"/>
            <a:ext cx="721075" cy="404512"/>
          </a:xfrm>
          <a:prstGeom prst="rect">
            <a:avLst/>
          </a:prstGeom>
        </p:spPr>
      </p:pic>
      <p:pic>
        <p:nvPicPr>
          <p:cNvPr id="52" name="Picture 51" descr="Two Circles | Sports &amp; Entertainment Marketing Business">
            <a:extLst>
              <a:ext uri="{FF2B5EF4-FFF2-40B4-BE49-F238E27FC236}">
                <a16:creationId xmlns:a16="http://schemas.microsoft.com/office/drawing/2014/main" id="{E4FB9177-4918-0898-F2F6-8020AB4E6196}"/>
              </a:ext>
            </a:extLst>
          </p:cNvPr>
          <p:cNvPicPr>
            <a:picLocks noChangeAspect="1"/>
          </p:cNvPicPr>
          <p:nvPr/>
        </p:nvPicPr>
        <p:blipFill>
          <a:blip r:embed="rId47"/>
          <a:stretch>
            <a:fillRect/>
          </a:stretch>
        </p:blipFill>
        <p:spPr>
          <a:xfrm>
            <a:off x="3159970" y="5990252"/>
            <a:ext cx="391144" cy="325107"/>
          </a:xfrm>
          <a:prstGeom prst="rect">
            <a:avLst/>
          </a:prstGeom>
        </p:spPr>
      </p:pic>
      <p:pic>
        <p:nvPicPr>
          <p:cNvPr id="55" name="Picture 54" descr="Truist | Choose Chattanooga®">
            <a:extLst>
              <a:ext uri="{FF2B5EF4-FFF2-40B4-BE49-F238E27FC236}">
                <a16:creationId xmlns:a16="http://schemas.microsoft.com/office/drawing/2014/main" id="{BD42030F-1BCE-6EC2-A713-4E197AAE0DCA}"/>
              </a:ext>
            </a:extLst>
          </p:cNvPr>
          <p:cNvPicPr>
            <a:picLocks noChangeAspect="1"/>
          </p:cNvPicPr>
          <p:nvPr/>
        </p:nvPicPr>
        <p:blipFill>
          <a:blip r:embed="rId48">
            <a:clrChange>
              <a:clrFrom>
                <a:srgbClr val="FFFFFF"/>
              </a:clrFrom>
              <a:clrTo>
                <a:srgbClr val="FFFFFF">
                  <a:alpha val="0"/>
                </a:srgbClr>
              </a:clrTo>
            </a:clrChange>
          </a:blip>
          <a:stretch>
            <a:fillRect/>
          </a:stretch>
        </p:blipFill>
        <p:spPr>
          <a:xfrm>
            <a:off x="6819110" y="1933697"/>
            <a:ext cx="1101677" cy="1101677"/>
          </a:xfrm>
          <a:prstGeom prst="rect">
            <a:avLst/>
          </a:prstGeom>
        </p:spPr>
      </p:pic>
      <p:pic>
        <p:nvPicPr>
          <p:cNvPr id="56" name="Picture 55" descr="KKR acquires majority ownership of Sedgwick">
            <a:extLst>
              <a:ext uri="{FF2B5EF4-FFF2-40B4-BE49-F238E27FC236}">
                <a16:creationId xmlns:a16="http://schemas.microsoft.com/office/drawing/2014/main" id="{70C99C90-85D4-1488-56C3-A5486E5994C6}"/>
              </a:ext>
            </a:extLst>
          </p:cNvPr>
          <p:cNvPicPr>
            <a:picLocks noChangeAspect="1"/>
          </p:cNvPicPr>
          <p:nvPr/>
        </p:nvPicPr>
        <p:blipFill>
          <a:blip r:embed="rId49"/>
          <a:stretch>
            <a:fillRect/>
          </a:stretch>
        </p:blipFill>
        <p:spPr>
          <a:xfrm>
            <a:off x="11228097" y="4915403"/>
            <a:ext cx="445941" cy="413368"/>
          </a:xfrm>
          <a:prstGeom prst="rect">
            <a:avLst/>
          </a:prstGeom>
        </p:spPr>
      </p:pic>
      <p:pic>
        <p:nvPicPr>
          <p:cNvPr id="58" name="Picture 57" descr="SimCorp Unites with FlexTrade to Add New EMS Ecosystem Partner - FlexTrade">
            <a:extLst>
              <a:ext uri="{FF2B5EF4-FFF2-40B4-BE49-F238E27FC236}">
                <a16:creationId xmlns:a16="http://schemas.microsoft.com/office/drawing/2014/main" id="{7BFDF0BD-ADD3-66E2-513E-FBAEFBE80C37}"/>
              </a:ext>
            </a:extLst>
          </p:cNvPr>
          <p:cNvPicPr>
            <a:picLocks noChangeAspect="1"/>
          </p:cNvPicPr>
          <p:nvPr/>
        </p:nvPicPr>
        <p:blipFill>
          <a:blip r:embed="rId50">
            <a:clrChange>
              <a:clrFrom>
                <a:srgbClr val="FFFFFF"/>
              </a:clrFrom>
              <a:clrTo>
                <a:srgbClr val="FFFFFF">
                  <a:alpha val="0"/>
                </a:srgbClr>
              </a:clrTo>
            </a:clrChange>
          </a:blip>
          <a:stretch>
            <a:fillRect/>
          </a:stretch>
        </p:blipFill>
        <p:spPr>
          <a:xfrm>
            <a:off x="4972020" y="5861114"/>
            <a:ext cx="984218" cy="511332"/>
          </a:xfrm>
          <a:prstGeom prst="rect">
            <a:avLst/>
          </a:prstGeom>
        </p:spPr>
      </p:pic>
      <p:pic>
        <p:nvPicPr>
          <p:cNvPr id="59" name="Picture 58" descr="CPSI to Rebrand as TruBridge, Inc.">
            <a:extLst>
              <a:ext uri="{FF2B5EF4-FFF2-40B4-BE49-F238E27FC236}">
                <a16:creationId xmlns:a16="http://schemas.microsoft.com/office/drawing/2014/main" id="{94E8794A-B14E-A4F6-2374-59D05A323DFB}"/>
              </a:ext>
            </a:extLst>
          </p:cNvPr>
          <p:cNvPicPr>
            <a:picLocks noChangeAspect="1"/>
          </p:cNvPicPr>
          <p:nvPr/>
        </p:nvPicPr>
        <p:blipFill>
          <a:blip r:embed="rId51"/>
          <a:stretch/>
        </p:blipFill>
        <p:spPr>
          <a:xfrm>
            <a:off x="6127417" y="6006812"/>
            <a:ext cx="1620000" cy="317948"/>
          </a:xfrm>
          <a:prstGeom prst="rect">
            <a:avLst/>
          </a:prstGeom>
        </p:spPr>
      </p:pic>
      <p:pic>
        <p:nvPicPr>
          <p:cNvPr id="60" name="Picture 59" descr="Simplain | LinkedIn">
            <a:extLst>
              <a:ext uri="{FF2B5EF4-FFF2-40B4-BE49-F238E27FC236}">
                <a16:creationId xmlns:a16="http://schemas.microsoft.com/office/drawing/2014/main" id="{35773EA8-A238-700D-3065-CFEBAF605D09}"/>
              </a:ext>
            </a:extLst>
          </p:cNvPr>
          <p:cNvPicPr>
            <a:picLocks noChangeAspect="1"/>
          </p:cNvPicPr>
          <p:nvPr/>
        </p:nvPicPr>
        <p:blipFill>
          <a:blip r:embed="rId52">
            <a:clrChange>
              <a:clrFrom>
                <a:srgbClr val="FFFFFF"/>
              </a:clrFrom>
              <a:clrTo>
                <a:srgbClr val="FFFFFF">
                  <a:alpha val="0"/>
                </a:srgbClr>
              </a:clrTo>
            </a:clrChange>
          </a:blip>
          <a:stretch>
            <a:fillRect/>
          </a:stretch>
        </p:blipFill>
        <p:spPr>
          <a:xfrm>
            <a:off x="7872288" y="5745136"/>
            <a:ext cx="795669" cy="795669"/>
          </a:xfrm>
          <a:prstGeom prst="rect">
            <a:avLst/>
          </a:prstGeom>
        </p:spPr>
      </p:pic>
      <p:pic>
        <p:nvPicPr>
          <p:cNvPr id="61" name="Picture 60" descr="SoundHound AI to Acquire SYNQ3 to Expand Its AI Customer Service Solutions  and Create the Largest Voice AI Provider for Restaurants">
            <a:extLst>
              <a:ext uri="{FF2B5EF4-FFF2-40B4-BE49-F238E27FC236}">
                <a16:creationId xmlns:a16="http://schemas.microsoft.com/office/drawing/2014/main" id="{6B13D3EE-2394-9811-BCD0-631F915CCD8E}"/>
              </a:ext>
            </a:extLst>
          </p:cNvPr>
          <p:cNvPicPr>
            <a:picLocks noChangeAspect="1"/>
          </p:cNvPicPr>
          <p:nvPr/>
        </p:nvPicPr>
        <p:blipFill>
          <a:blip r:embed="rId53">
            <a:clrChange>
              <a:clrFrom>
                <a:srgbClr val="FFFFFF"/>
              </a:clrFrom>
              <a:clrTo>
                <a:srgbClr val="FFFFFF">
                  <a:alpha val="0"/>
                </a:srgbClr>
              </a:clrTo>
            </a:clrChange>
          </a:blip>
          <a:stretch>
            <a:fillRect/>
          </a:stretch>
        </p:blipFill>
        <p:spPr>
          <a:xfrm>
            <a:off x="8847849" y="5871178"/>
            <a:ext cx="992030" cy="496015"/>
          </a:xfrm>
          <a:prstGeom prst="rect">
            <a:avLst/>
          </a:prstGeom>
        </p:spPr>
      </p:pic>
      <p:pic>
        <p:nvPicPr>
          <p:cNvPr id="62" name="Picture 61" descr="File:Toast logo.svg - Wikimedia Commons">
            <a:extLst>
              <a:ext uri="{FF2B5EF4-FFF2-40B4-BE49-F238E27FC236}">
                <a16:creationId xmlns:a16="http://schemas.microsoft.com/office/drawing/2014/main" id="{C7D30681-F2B9-993D-9817-4E976A81099C}"/>
              </a:ext>
            </a:extLst>
          </p:cNvPr>
          <p:cNvPicPr>
            <a:picLocks noChangeAspect="1"/>
          </p:cNvPicPr>
          <p:nvPr/>
        </p:nvPicPr>
        <p:blipFill>
          <a:blip r:embed="rId54"/>
          <a:stretch>
            <a:fillRect/>
          </a:stretch>
        </p:blipFill>
        <p:spPr>
          <a:xfrm>
            <a:off x="10019771" y="5986693"/>
            <a:ext cx="691355" cy="182921"/>
          </a:xfrm>
          <a:prstGeom prst="rect">
            <a:avLst/>
          </a:prstGeom>
        </p:spPr>
      </p:pic>
      <p:pic>
        <p:nvPicPr>
          <p:cNvPr id="63" name="Picture 62" descr="Pure Heart: The Evolution of the Southwest Corporate Logo - Southwest 50  Years. One Heart.">
            <a:extLst>
              <a:ext uri="{FF2B5EF4-FFF2-40B4-BE49-F238E27FC236}">
                <a16:creationId xmlns:a16="http://schemas.microsoft.com/office/drawing/2014/main" id="{7ED87174-809A-7B7D-E16E-4D1698BB7770}"/>
              </a:ext>
            </a:extLst>
          </p:cNvPr>
          <p:cNvPicPr>
            <a:picLocks noChangeAspect="1"/>
          </p:cNvPicPr>
          <p:nvPr/>
        </p:nvPicPr>
        <p:blipFill>
          <a:blip r:embed="rId55">
            <a:clrChange>
              <a:clrFrom>
                <a:srgbClr val="FFFFFF"/>
              </a:clrFrom>
              <a:clrTo>
                <a:srgbClr val="FFFFFF">
                  <a:alpha val="0"/>
                </a:srgbClr>
              </a:clrTo>
            </a:clrChange>
          </a:blip>
          <a:stretch>
            <a:fillRect/>
          </a:stretch>
        </p:blipFill>
        <p:spPr>
          <a:xfrm>
            <a:off x="585016" y="2116075"/>
            <a:ext cx="1037760" cy="736920"/>
          </a:xfrm>
          <a:prstGeom prst="rect">
            <a:avLst/>
          </a:prstGeom>
        </p:spPr>
      </p:pic>
      <p:pic>
        <p:nvPicPr>
          <p:cNvPr id="64" name="Picture 63" descr="Theom Raises $16 Million Seed Round to Change the Future of Cloud Data  Security">
            <a:extLst>
              <a:ext uri="{FF2B5EF4-FFF2-40B4-BE49-F238E27FC236}">
                <a16:creationId xmlns:a16="http://schemas.microsoft.com/office/drawing/2014/main" id="{F8F03A83-3EEE-ED36-2842-CF251CFB788E}"/>
              </a:ext>
            </a:extLst>
          </p:cNvPr>
          <p:cNvPicPr>
            <a:picLocks noChangeAspect="1"/>
          </p:cNvPicPr>
          <p:nvPr/>
        </p:nvPicPr>
        <p:blipFill>
          <a:blip r:embed="rId56"/>
          <a:stretch/>
        </p:blipFill>
        <p:spPr>
          <a:xfrm>
            <a:off x="11132063" y="5962441"/>
            <a:ext cx="604156" cy="246697"/>
          </a:xfrm>
          <a:prstGeom prst="rect">
            <a:avLst/>
          </a:prstGeom>
        </p:spPr>
      </p:pic>
      <p:pic>
        <p:nvPicPr>
          <p:cNvPr id="65" name="Picture 64" descr="Stolt-Nielsen | LinkedIn">
            <a:extLst>
              <a:ext uri="{FF2B5EF4-FFF2-40B4-BE49-F238E27FC236}">
                <a16:creationId xmlns:a16="http://schemas.microsoft.com/office/drawing/2014/main" id="{B0ECCF50-6C00-0F83-A1AB-DF03AC240238}"/>
              </a:ext>
            </a:extLst>
          </p:cNvPr>
          <p:cNvPicPr>
            <a:picLocks noChangeAspect="1"/>
          </p:cNvPicPr>
          <p:nvPr/>
        </p:nvPicPr>
        <p:blipFill>
          <a:blip r:embed="rId57"/>
          <a:stretch>
            <a:fillRect/>
          </a:stretch>
        </p:blipFill>
        <p:spPr>
          <a:xfrm>
            <a:off x="3794825" y="1296758"/>
            <a:ext cx="464280" cy="464280"/>
          </a:xfrm>
          <a:prstGeom prst="rect">
            <a:avLst/>
          </a:prstGeom>
        </p:spPr>
      </p:pic>
      <p:pic>
        <p:nvPicPr>
          <p:cNvPr id="66" name="Picture 65" descr="Suffolk Construction | Customer | Boomi">
            <a:extLst>
              <a:ext uri="{FF2B5EF4-FFF2-40B4-BE49-F238E27FC236}">
                <a16:creationId xmlns:a16="http://schemas.microsoft.com/office/drawing/2014/main" id="{1D886C9C-D3B5-7264-E92B-33BA391D3F73}"/>
              </a:ext>
            </a:extLst>
          </p:cNvPr>
          <p:cNvPicPr>
            <a:picLocks noChangeAspect="1"/>
          </p:cNvPicPr>
          <p:nvPr/>
        </p:nvPicPr>
        <p:blipFill>
          <a:blip r:embed="rId58"/>
          <a:stretch>
            <a:fillRect/>
          </a:stretch>
        </p:blipFill>
        <p:spPr>
          <a:xfrm>
            <a:off x="4512873" y="1431912"/>
            <a:ext cx="760017" cy="222890"/>
          </a:xfrm>
          <a:prstGeom prst="rect">
            <a:avLst/>
          </a:prstGeom>
        </p:spPr>
      </p:pic>
      <p:pic>
        <p:nvPicPr>
          <p:cNvPr id="8" name="Picture 7" descr="The Standard Logo Vector (.SVG + .PNG)">
            <a:extLst>
              <a:ext uri="{FF2B5EF4-FFF2-40B4-BE49-F238E27FC236}">
                <a16:creationId xmlns:a16="http://schemas.microsoft.com/office/drawing/2014/main" id="{59E071B0-7731-26F2-3139-F0611475FF02}"/>
              </a:ext>
            </a:extLst>
          </p:cNvPr>
          <p:cNvPicPr>
            <a:picLocks noChangeAspect="1"/>
          </p:cNvPicPr>
          <p:nvPr/>
        </p:nvPicPr>
        <p:blipFill>
          <a:blip r:embed="rId59"/>
          <a:stretch/>
        </p:blipFill>
        <p:spPr>
          <a:xfrm>
            <a:off x="10223274" y="1175874"/>
            <a:ext cx="737022" cy="491348"/>
          </a:xfrm>
          <a:prstGeom prst="rect">
            <a:avLst/>
          </a:prstGeom>
        </p:spPr>
      </p:pic>
      <p:pic>
        <p:nvPicPr>
          <p:cNvPr id="69" name="Picture 68" descr="About Supervity | Pioneering Agentic AI for the Future of Work">
            <a:extLst>
              <a:ext uri="{FF2B5EF4-FFF2-40B4-BE49-F238E27FC236}">
                <a16:creationId xmlns:a16="http://schemas.microsoft.com/office/drawing/2014/main" id="{88EAA75F-539E-33CB-936B-08A58A6E5CD9}"/>
              </a:ext>
            </a:extLst>
          </p:cNvPr>
          <p:cNvPicPr>
            <a:picLocks noChangeAspect="1"/>
          </p:cNvPicPr>
          <p:nvPr/>
        </p:nvPicPr>
        <p:blipFill>
          <a:blip r:embed="rId60"/>
          <a:stretch>
            <a:fillRect/>
          </a:stretch>
        </p:blipFill>
        <p:spPr>
          <a:xfrm>
            <a:off x="2558342" y="5021611"/>
            <a:ext cx="852813" cy="447727"/>
          </a:xfrm>
          <a:prstGeom prst="rect">
            <a:avLst/>
          </a:prstGeom>
        </p:spPr>
      </p:pic>
      <p:pic>
        <p:nvPicPr>
          <p:cNvPr id="70" name="Picture 69" descr="Solvay Polymers Is Now SYENSQO - N. American Distributor | Nexeo Plastics">
            <a:extLst>
              <a:ext uri="{FF2B5EF4-FFF2-40B4-BE49-F238E27FC236}">
                <a16:creationId xmlns:a16="http://schemas.microsoft.com/office/drawing/2014/main" id="{9DF876B5-2E56-1F60-E096-4CA236E3EB41}"/>
              </a:ext>
            </a:extLst>
          </p:cNvPr>
          <p:cNvPicPr>
            <a:picLocks noChangeAspect="1"/>
          </p:cNvPicPr>
          <p:nvPr/>
        </p:nvPicPr>
        <p:blipFill>
          <a:blip r:embed="rId61">
            <a:clrChange>
              <a:clrFrom>
                <a:srgbClr val="FFFFFF"/>
              </a:clrFrom>
              <a:clrTo>
                <a:srgbClr val="FFFFFF">
                  <a:alpha val="0"/>
                </a:srgbClr>
              </a:clrTo>
            </a:clrChange>
          </a:blip>
          <a:stretch>
            <a:fillRect/>
          </a:stretch>
        </p:blipFill>
        <p:spPr>
          <a:xfrm>
            <a:off x="10186676" y="4940503"/>
            <a:ext cx="765495" cy="463124"/>
          </a:xfrm>
          <a:prstGeom prst="rect">
            <a:avLst/>
          </a:prstGeom>
        </p:spPr>
      </p:pic>
      <p:pic>
        <p:nvPicPr>
          <p:cNvPr id="9" name="Graphic 8" descr="The Hartford">
            <a:extLst>
              <a:ext uri="{FF2B5EF4-FFF2-40B4-BE49-F238E27FC236}">
                <a16:creationId xmlns:a16="http://schemas.microsoft.com/office/drawing/2014/main" id="{C170DFAE-4AFE-F57E-A6F9-F62527F8AF38}"/>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11150202" y="1195309"/>
            <a:ext cx="539128" cy="397928"/>
          </a:xfrm>
          <a:prstGeom prst="rect">
            <a:avLst/>
          </a:prstGeom>
        </p:spPr>
      </p:pic>
    </p:spTree>
    <p:extLst>
      <p:ext uri="{BB962C8B-B14F-4D97-AF65-F5344CB8AC3E}">
        <p14:creationId xmlns:p14="http://schemas.microsoft.com/office/powerpoint/2010/main" val="147256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2679-E5C6-F679-0035-FB3C1AAC9855}"/>
              </a:ext>
            </a:extLst>
          </p:cNvPr>
          <p:cNvSpPr>
            <a:spLocks noGrp="1"/>
          </p:cNvSpPr>
          <p:nvPr>
            <p:ph type="title"/>
          </p:nvPr>
        </p:nvSpPr>
        <p:spPr/>
        <p:txBody>
          <a:bodyPr/>
          <a:lstStyle/>
          <a:p>
            <a:r>
              <a:rPr lang="en-IN"/>
              <a:t>Parent-company geography</a:t>
            </a:r>
            <a:br>
              <a:rPr lang="en-IN"/>
            </a:br>
            <a:endParaRPr lang="en-IN"/>
          </a:p>
        </p:txBody>
      </p:sp>
      <p:sp>
        <p:nvSpPr>
          <p:cNvPr id="4" name="Text 3">
            <a:extLst>
              <a:ext uri="{FF2B5EF4-FFF2-40B4-BE49-F238E27FC236}">
                <a16:creationId xmlns:a16="http://schemas.microsoft.com/office/drawing/2014/main" id="{0F12B432-10D0-00A0-ADF0-7D6793B2A4A3}"/>
              </a:ext>
            </a:extLst>
          </p:cNvPr>
          <p:cNvSpPr/>
          <p:nvPr/>
        </p:nvSpPr>
        <p:spPr>
          <a:xfrm>
            <a:off x="593455" y="1339867"/>
            <a:ext cx="3657600" cy="274320"/>
          </a:xfrm>
          <a:prstGeom prst="rect">
            <a:avLst/>
          </a:prstGeom>
          <a:noFill/>
          <a:ln/>
        </p:spPr>
        <p:txBody>
          <a:bodyPr wrap="square" lIns="0" tIns="0" rIns="0" bIns="0" rtlCol="0" anchor="ctr"/>
          <a:lstStyle/>
          <a:p>
            <a:pPr marL="0" indent="0">
              <a:buNone/>
            </a:pPr>
            <a:r>
              <a:rPr lang="en-US" sz="1100" b="1" kern="0" spc="200">
                <a:solidFill>
                  <a:srgbClr val="6E8A90"/>
                </a:solidFill>
                <a:latin typeface="Moderat" panose="020B0604020202020204"/>
                <a:ea typeface="Calibri" pitchFamily="34" charset="-122"/>
                <a:cs typeface="Calibri" pitchFamily="34" charset="-120"/>
              </a:rPr>
              <a:t>BY REGION</a:t>
            </a:r>
            <a:endParaRPr lang="en-US" sz="1100">
              <a:latin typeface="Moderat" panose="020B0604020202020204"/>
            </a:endParaRPr>
          </a:p>
        </p:txBody>
      </p:sp>
      <p:sp>
        <p:nvSpPr>
          <p:cNvPr id="5" name="Shape 4">
            <a:extLst>
              <a:ext uri="{FF2B5EF4-FFF2-40B4-BE49-F238E27FC236}">
                <a16:creationId xmlns:a16="http://schemas.microsoft.com/office/drawing/2014/main" id="{A7D33DC3-A453-EC61-8464-DBC9FDC9F3FB}"/>
              </a:ext>
            </a:extLst>
          </p:cNvPr>
          <p:cNvSpPr/>
          <p:nvPr/>
        </p:nvSpPr>
        <p:spPr>
          <a:xfrm>
            <a:off x="593455" y="1659907"/>
            <a:ext cx="3977640" cy="1024128"/>
          </a:xfrm>
          <a:prstGeom prst="roundRect">
            <a:avLst>
              <a:gd name="adj" fmla="val 8036"/>
            </a:avLst>
          </a:prstGeom>
          <a:solidFill>
            <a:srgbClr val="F2F6F6"/>
          </a:solidFill>
          <a:ln w="12700">
            <a:solidFill>
              <a:srgbClr val="DDE8E8"/>
            </a:solidFill>
            <a:prstDash val="solid"/>
          </a:ln>
        </p:spPr>
        <p:txBody>
          <a:bodyPr/>
          <a:lstStyle/>
          <a:p>
            <a:endParaRPr lang="en-IN">
              <a:latin typeface="Moderat" panose="020B0604020202020204"/>
            </a:endParaRPr>
          </a:p>
        </p:txBody>
      </p:sp>
      <p:sp>
        <p:nvSpPr>
          <p:cNvPr id="6" name="Text 5">
            <a:extLst>
              <a:ext uri="{FF2B5EF4-FFF2-40B4-BE49-F238E27FC236}">
                <a16:creationId xmlns:a16="http://schemas.microsoft.com/office/drawing/2014/main" id="{A3DE3489-5069-F025-42F6-8034846F9529}"/>
              </a:ext>
            </a:extLst>
          </p:cNvPr>
          <p:cNvSpPr/>
          <p:nvPr/>
        </p:nvSpPr>
        <p:spPr>
          <a:xfrm>
            <a:off x="776335" y="1806211"/>
            <a:ext cx="1143000" cy="731520"/>
          </a:xfrm>
          <a:prstGeom prst="rect">
            <a:avLst/>
          </a:prstGeom>
          <a:noFill/>
          <a:ln/>
        </p:spPr>
        <p:txBody>
          <a:bodyPr wrap="square" lIns="0" tIns="0" rIns="0" bIns="0" rtlCol="0" anchor="ctr"/>
          <a:lstStyle/>
          <a:p>
            <a:pPr marL="0" indent="0" algn="ctr">
              <a:buNone/>
            </a:pPr>
            <a:r>
              <a:rPr lang="en-US" sz="4000" b="1">
                <a:solidFill>
                  <a:srgbClr val="0E7C86"/>
                </a:solidFill>
                <a:latin typeface="Moderat" panose="020B0604020202020204"/>
                <a:ea typeface="Calibri" pitchFamily="34" charset="-122"/>
                <a:cs typeface="Calibri" pitchFamily="34" charset="-120"/>
              </a:rPr>
              <a:t>40</a:t>
            </a:r>
            <a:endParaRPr lang="en-US" sz="4000">
              <a:latin typeface="Moderat" panose="020B0604020202020204"/>
            </a:endParaRPr>
          </a:p>
        </p:txBody>
      </p:sp>
      <p:sp>
        <p:nvSpPr>
          <p:cNvPr id="7" name="Text 6">
            <a:extLst>
              <a:ext uri="{FF2B5EF4-FFF2-40B4-BE49-F238E27FC236}">
                <a16:creationId xmlns:a16="http://schemas.microsoft.com/office/drawing/2014/main" id="{27CB8B7B-B78C-16C1-522B-56E79C83A016}"/>
              </a:ext>
            </a:extLst>
          </p:cNvPr>
          <p:cNvSpPr/>
          <p:nvPr/>
        </p:nvSpPr>
        <p:spPr>
          <a:xfrm>
            <a:off x="1965055" y="1879363"/>
            <a:ext cx="2468880" cy="320040"/>
          </a:xfrm>
          <a:prstGeom prst="rect">
            <a:avLst/>
          </a:prstGeom>
          <a:noFill/>
          <a:ln/>
        </p:spPr>
        <p:txBody>
          <a:bodyPr wrap="square" lIns="0" tIns="0" rIns="0" bIns="0" rtlCol="0" anchor="ctr"/>
          <a:lstStyle/>
          <a:p>
            <a:pPr marL="0" indent="0">
              <a:buNone/>
            </a:pPr>
            <a:r>
              <a:rPr lang="en-US" sz="1500" b="1">
                <a:solidFill>
                  <a:srgbClr val="0C3B42"/>
                </a:solidFill>
                <a:latin typeface="Moderat" panose="020B0604020202020204"/>
                <a:ea typeface="Calibri" pitchFamily="34" charset="-122"/>
                <a:cs typeface="Calibri" pitchFamily="34" charset="-120"/>
              </a:rPr>
              <a:t>North America</a:t>
            </a:r>
            <a:endParaRPr lang="en-US" sz="1500">
              <a:latin typeface="Moderat" panose="020B0604020202020204"/>
            </a:endParaRPr>
          </a:p>
        </p:txBody>
      </p:sp>
      <p:sp>
        <p:nvSpPr>
          <p:cNvPr id="8" name="Text 7">
            <a:extLst>
              <a:ext uri="{FF2B5EF4-FFF2-40B4-BE49-F238E27FC236}">
                <a16:creationId xmlns:a16="http://schemas.microsoft.com/office/drawing/2014/main" id="{5866AA64-6160-4204-2E57-EFF816DEA5CF}"/>
              </a:ext>
            </a:extLst>
          </p:cNvPr>
          <p:cNvSpPr/>
          <p:nvPr/>
        </p:nvSpPr>
        <p:spPr>
          <a:xfrm>
            <a:off x="1965055" y="2226835"/>
            <a:ext cx="2468880" cy="274320"/>
          </a:xfrm>
          <a:prstGeom prst="rect">
            <a:avLst/>
          </a:prstGeom>
          <a:noFill/>
          <a:ln/>
        </p:spPr>
        <p:txBody>
          <a:bodyPr wrap="square" lIns="0" tIns="0" rIns="0" bIns="0" rtlCol="0" anchor="ctr"/>
          <a:lstStyle/>
          <a:p>
            <a:pPr marL="0" indent="0">
              <a:buNone/>
            </a:pPr>
            <a:r>
              <a:rPr lang="en-US" sz="1100">
                <a:solidFill>
                  <a:srgbClr val="6E8A90"/>
                </a:solidFill>
                <a:latin typeface="Moderat" panose="020B0604020202020204"/>
                <a:ea typeface="Calibri" pitchFamily="34" charset="-122"/>
                <a:cs typeface="Calibri" pitchFamily="34" charset="-120"/>
              </a:rPr>
              <a:t>65% of new GCCs</a:t>
            </a:r>
            <a:endParaRPr lang="en-US" sz="1100">
              <a:latin typeface="Moderat" panose="020B0604020202020204"/>
            </a:endParaRPr>
          </a:p>
        </p:txBody>
      </p:sp>
      <p:sp>
        <p:nvSpPr>
          <p:cNvPr id="9" name="Shape 8">
            <a:extLst>
              <a:ext uri="{FF2B5EF4-FFF2-40B4-BE49-F238E27FC236}">
                <a16:creationId xmlns:a16="http://schemas.microsoft.com/office/drawing/2014/main" id="{6F0B36BC-5A06-7FA2-D050-5CB0A2EDB7AC}"/>
              </a:ext>
            </a:extLst>
          </p:cNvPr>
          <p:cNvSpPr/>
          <p:nvPr/>
        </p:nvSpPr>
        <p:spPr>
          <a:xfrm>
            <a:off x="593455" y="2830339"/>
            <a:ext cx="3977640" cy="1024128"/>
          </a:xfrm>
          <a:prstGeom prst="roundRect">
            <a:avLst>
              <a:gd name="adj" fmla="val 8036"/>
            </a:avLst>
          </a:prstGeom>
          <a:solidFill>
            <a:srgbClr val="F2F6F6"/>
          </a:solidFill>
          <a:ln w="12700">
            <a:solidFill>
              <a:srgbClr val="DDE8E8"/>
            </a:solidFill>
            <a:prstDash val="solid"/>
          </a:ln>
        </p:spPr>
        <p:txBody>
          <a:bodyPr/>
          <a:lstStyle/>
          <a:p>
            <a:endParaRPr lang="en-IN">
              <a:latin typeface="Moderat" panose="020B0604020202020204"/>
            </a:endParaRPr>
          </a:p>
        </p:txBody>
      </p:sp>
      <p:sp>
        <p:nvSpPr>
          <p:cNvPr id="10" name="Text 9">
            <a:extLst>
              <a:ext uri="{FF2B5EF4-FFF2-40B4-BE49-F238E27FC236}">
                <a16:creationId xmlns:a16="http://schemas.microsoft.com/office/drawing/2014/main" id="{6E967F27-5583-EA4D-7DF0-300BF45525B8}"/>
              </a:ext>
            </a:extLst>
          </p:cNvPr>
          <p:cNvSpPr/>
          <p:nvPr/>
        </p:nvSpPr>
        <p:spPr>
          <a:xfrm>
            <a:off x="776335" y="2976643"/>
            <a:ext cx="1143000" cy="731520"/>
          </a:xfrm>
          <a:prstGeom prst="rect">
            <a:avLst/>
          </a:prstGeom>
          <a:noFill/>
          <a:ln/>
        </p:spPr>
        <p:txBody>
          <a:bodyPr wrap="square" lIns="0" tIns="0" rIns="0" bIns="0" rtlCol="0" anchor="ctr"/>
          <a:lstStyle/>
          <a:p>
            <a:pPr marL="0" indent="0" algn="ctr">
              <a:buNone/>
            </a:pPr>
            <a:r>
              <a:rPr lang="en-US" sz="4000" b="1">
                <a:solidFill>
                  <a:srgbClr val="1BA7C4"/>
                </a:solidFill>
                <a:latin typeface="Moderat" panose="020B0604020202020204"/>
                <a:ea typeface="Calibri" pitchFamily="34" charset="-122"/>
                <a:cs typeface="Calibri" pitchFamily="34" charset="-120"/>
              </a:rPr>
              <a:t>19</a:t>
            </a:r>
            <a:endParaRPr lang="en-US" sz="4000">
              <a:latin typeface="Moderat" panose="020B0604020202020204"/>
            </a:endParaRPr>
          </a:p>
        </p:txBody>
      </p:sp>
      <p:sp>
        <p:nvSpPr>
          <p:cNvPr id="11" name="Text 10">
            <a:extLst>
              <a:ext uri="{FF2B5EF4-FFF2-40B4-BE49-F238E27FC236}">
                <a16:creationId xmlns:a16="http://schemas.microsoft.com/office/drawing/2014/main" id="{491C6C10-DAC7-4D8A-E377-67B0A9F1906E}"/>
              </a:ext>
            </a:extLst>
          </p:cNvPr>
          <p:cNvSpPr/>
          <p:nvPr/>
        </p:nvSpPr>
        <p:spPr>
          <a:xfrm>
            <a:off x="1965055" y="3049795"/>
            <a:ext cx="2468880" cy="320040"/>
          </a:xfrm>
          <a:prstGeom prst="rect">
            <a:avLst/>
          </a:prstGeom>
          <a:noFill/>
          <a:ln/>
        </p:spPr>
        <p:txBody>
          <a:bodyPr wrap="square" lIns="0" tIns="0" rIns="0" bIns="0" rtlCol="0" anchor="ctr"/>
          <a:lstStyle/>
          <a:p>
            <a:pPr marL="0" indent="0">
              <a:buNone/>
            </a:pPr>
            <a:r>
              <a:rPr lang="en-US" sz="1500" b="1">
                <a:solidFill>
                  <a:srgbClr val="0C3B42"/>
                </a:solidFill>
                <a:latin typeface="Moderat" panose="020B0604020202020204"/>
                <a:ea typeface="Calibri" pitchFamily="34" charset="-122"/>
                <a:cs typeface="Calibri" pitchFamily="34" charset="-120"/>
              </a:rPr>
              <a:t>Europe</a:t>
            </a:r>
            <a:endParaRPr lang="en-US" sz="1500">
              <a:latin typeface="Moderat" panose="020B0604020202020204"/>
            </a:endParaRPr>
          </a:p>
        </p:txBody>
      </p:sp>
      <p:sp>
        <p:nvSpPr>
          <p:cNvPr id="12" name="Text 11">
            <a:extLst>
              <a:ext uri="{FF2B5EF4-FFF2-40B4-BE49-F238E27FC236}">
                <a16:creationId xmlns:a16="http://schemas.microsoft.com/office/drawing/2014/main" id="{3C12C72C-013E-4BAE-D21D-9629B69A6140}"/>
              </a:ext>
            </a:extLst>
          </p:cNvPr>
          <p:cNvSpPr/>
          <p:nvPr/>
        </p:nvSpPr>
        <p:spPr>
          <a:xfrm>
            <a:off x="1965055" y="3397267"/>
            <a:ext cx="2468880" cy="274320"/>
          </a:xfrm>
          <a:prstGeom prst="rect">
            <a:avLst/>
          </a:prstGeom>
          <a:noFill/>
          <a:ln/>
        </p:spPr>
        <p:txBody>
          <a:bodyPr wrap="square" lIns="0" tIns="0" rIns="0" bIns="0" rtlCol="0" anchor="ctr"/>
          <a:lstStyle/>
          <a:p>
            <a:pPr marL="0" indent="0">
              <a:buNone/>
            </a:pPr>
            <a:r>
              <a:rPr lang="en-US" sz="1100">
                <a:solidFill>
                  <a:srgbClr val="6E8A90"/>
                </a:solidFill>
                <a:latin typeface="Moderat" panose="020B0604020202020204"/>
                <a:ea typeface="Calibri" pitchFamily="34" charset="-122"/>
                <a:cs typeface="Calibri" pitchFamily="34" charset="-120"/>
              </a:rPr>
              <a:t>31% of new GCCs</a:t>
            </a:r>
            <a:endParaRPr lang="en-US" sz="1100">
              <a:latin typeface="Moderat" panose="020B0604020202020204"/>
            </a:endParaRPr>
          </a:p>
        </p:txBody>
      </p:sp>
      <p:sp>
        <p:nvSpPr>
          <p:cNvPr id="13" name="Shape 12">
            <a:extLst>
              <a:ext uri="{FF2B5EF4-FFF2-40B4-BE49-F238E27FC236}">
                <a16:creationId xmlns:a16="http://schemas.microsoft.com/office/drawing/2014/main" id="{164E25F2-2153-5540-BCBA-1384C37F65A3}"/>
              </a:ext>
            </a:extLst>
          </p:cNvPr>
          <p:cNvSpPr/>
          <p:nvPr/>
        </p:nvSpPr>
        <p:spPr>
          <a:xfrm>
            <a:off x="593455" y="4000771"/>
            <a:ext cx="3977640" cy="1024128"/>
          </a:xfrm>
          <a:prstGeom prst="roundRect">
            <a:avLst>
              <a:gd name="adj" fmla="val 8036"/>
            </a:avLst>
          </a:prstGeom>
          <a:solidFill>
            <a:srgbClr val="F2F6F6"/>
          </a:solidFill>
          <a:ln w="12700">
            <a:solidFill>
              <a:srgbClr val="DDE8E8"/>
            </a:solidFill>
            <a:prstDash val="solid"/>
          </a:ln>
        </p:spPr>
        <p:txBody>
          <a:bodyPr/>
          <a:lstStyle/>
          <a:p>
            <a:endParaRPr lang="en-IN">
              <a:latin typeface="Moderat" panose="020B0604020202020204"/>
            </a:endParaRPr>
          </a:p>
        </p:txBody>
      </p:sp>
      <p:sp>
        <p:nvSpPr>
          <p:cNvPr id="14" name="Text 13">
            <a:extLst>
              <a:ext uri="{FF2B5EF4-FFF2-40B4-BE49-F238E27FC236}">
                <a16:creationId xmlns:a16="http://schemas.microsoft.com/office/drawing/2014/main" id="{16FF0D87-15D9-B405-0843-76CE1DF0B8B4}"/>
              </a:ext>
            </a:extLst>
          </p:cNvPr>
          <p:cNvSpPr/>
          <p:nvPr/>
        </p:nvSpPr>
        <p:spPr>
          <a:xfrm>
            <a:off x="776335" y="4147075"/>
            <a:ext cx="1143000" cy="731520"/>
          </a:xfrm>
          <a:prstGeom prst="rect">
            <a:avLst/>
          </a:prstGeom>
          <a:noFill/>
          <a:ln/>
        </p:spPr>
        <p:txBody>
          <a:bodyPr wrap="square" lIns="0" tIns="0" rIns="0" bIns="0" rtlCol="0" anchor="ctr"/>
          <a:lstStyle/>
          <a:p>
            <a:pPr marL="0" indent="0" algn="ctr">
              <a:buNone/>
            </a:pPr>
            <a:r>
              <a:rPr lang="en-US" sz="4000" b="1">
                <a:solidFill>
                  <a:srgbClr val="35C4A0"/>
                </a:solidFill>
                <a:latin typeface="Moderat" panose="020B0604020202020204"/>
                <a:ea typeface="Calibri" pitchFamily="34" charset="-122"/>
                <a:cs typeface="Calibri" pitchFamily="34" charset="-120"/>
              </a:rPr>
              <a:t>3</a:t>
            </a:r>
            <a:endParaRPr lang="en-US" sz="4000">
              <a:latin typeface="Moderat" panose="020B0604020202020204"/>
            </a:endParaRPr>
          </a:p>
        </p:txBody>
      </p:sp>
      <p:sp>
        <p:nvSpPr>
          <p:cNvPr id="15" name="Text 14">
            <a:extLst>
              <a:ext uri="{FF2B5EF4-FFF2-40B4-BE49-F238E27FC236}">
                <a16:creationId xmlns:a16="http://schemas.microsoft.com/office/drawing/2014/main" id="{D57C2256-B84E-3C45-524A-F8C372AF7403}"/>
              </a:ext>
            </a:extLst>
          </p:cNvPr>
          <p:cNvSpPr/>
          <p:nvPr/>
        </p:nvSpPr>
        <p:spPr>
          <a:xfrm>
            <a:off x="1965055" y="4220227"/>
            <a:ext cx="2468880" cy="320040"/>
          </a:xfrm>
          <a:prstGeom prst="rect">
            <a:avLst/>
          </a:prstGeom>
          <a:noFill/>
          <a:ln/>
        </p:spPr>
        <p:txBody>
          <a:bodyPr wrap="square" lIns="0" tIns="0" rIns="0" bIns="0" rtlCol="0" anchor="ctr"/>
          <a:lstStyle/>
          <a:p>
            <a:pPr marL="0" indent="0">
              <a:buNone/>
            </a:pPr>
            <a:r>
              <a:rPr lang="en-US" sz="1500" b="1">
                <a:solidFill>
                  <a:srgbClr val="0C3B42"/>
                </a:solidFill>
                <a:latin typeface="Moderat" panose="020B0604020202020204"/>
                <a:ea typeface="Calibri" pitchFamily="34" charset="-122"/>
                <a:cs typeface="Calibri" pitchFamily="34" charset="-120"/>
              </a:rPr>
              <a:t>Asia-Pacific</a:t>
            </a:r>
            <a:endParaRPr lang="en-US" sz="1500">
              <a:latin typeface="Moderat" panose="020B0604020202020204"/>
            </a:endParaRPr>
          </a:p>
        </p:txBody>
      </p:sp>
      <p:sp>
        <p:nvSpPr>
          <p:cNvPr id="16" name="Text 15">
            <a:extLst>
              <a:ext uri="{FF2B5EF4-FFF2-40B4-BE49-F238E27FC236}">
                <a16:creationId xmlns:a16="http://schemas.microsoft.com/office/drawing/2014/main" id="{30D4558E-D813-08F5-3214-3625D1EE92D6}"/>
              </a:ext>
            </a:extLst>
          </p:cNvPr>
          <p:cNvSpPr/>
          <p:nvPr/>
        </p:nvSpPr>
        <p:spPr>
          <a:xfrm>
            <a:off x="1965055" y="4567699"/>
            <a:ext cx="2468880" cy="274320"/>
          </a:xfrm>
          <a:prstGeom prst="rect">
            <a:avLst/>
          </a:prstGeom>
          <a:noFill/>
          <a:ln/>
        </p:spPr>
        <p:txBody>
          <a:bodyPr wrap="square" lIns="0" tIns="0" rIns="0" bIns="0" rtlCol="0" anchor="ctr"/>
          <a:lstStyle/>
          <a:p>
            <a:pPr marL="0" indent="0">
              <a:buNone/>
            </a:pPr>
            <a:r>
              <a:rPr lang="en-US" sz="1100">
                <a:solidFill>
                  <a:srgbClr val="6E8A90"/>
                </a:solidFill>
                <a:latin typeface="Moderat" panose="020B0604020202020204"/>
                <a:ea typeface="Calibri" pitchFamily="34" charset="-122"/>
                <a:cs typeface="Calibri" pitchFamily="34" charset="-120"/>
              </a:rPr>
              <a:t>5% of new GCCs</a:t>
            </a:r>
            <a:endParaRPr lang="en-US" sz="1100">
              <a:latin typeface="Moderat" panose="020B0604020202020204"/>
            </a:endParaRPr>
          </a:p>
        </p:txBody>
      </p:sp>
      <p:sp>
        <p:nvSpPr>
          <p:cNvPr id="17" name="Text 16">
            <a:extLst>
              <a:ext uri="{FF2B5EF4-FFF2-40B4-BE49-F238E27FC236}">
                <a16:creationId xmlns:a16="http://schemas.microsoft.com/office/drawing/2014/main" id="{0AAB3A5F-0C05-0914-376C-2EE9787ECAA1}"/>
              </a:ext>
            </a:extLst>
          </p:cNvPr>
          <p:cNvSpPr/>
          <p:nvPr/>
        </p:nvSpPr>
        <p:spPr>
          <a:xfrm>
            <a:off x="4982575" y="1339867"/>
            <a:ext cx="6400800" cy="274320"/>
          </a:xfrm>
          <a:prstGeom prst="rect">
            <a:avLst/>
          </a:prstGeom>
          <a:noFill/>
          <a:ln/>
        </p:spPr>
        <p:txBody>
          <a:bodyPr wrap="square" lIns="0" tIns="0" rIns="0" bIns="0" rtlCol="0" anchor="ctr"/>
          <a:lstStyle/>
          <a:p>
            <a:pPr marL="0" indent="0">
              <a:buNone/>
            </a:pPr>
            <a:r>
              <a:rPr lang="en-US" sz="1100" b="1" kern="0" spc="200">
                <a:solidFill>
                  <a:srgbClr val="6E8A90"/>
                </a:solidFill>
                <a:latin typeface="Moderat" panose="020B0604020202020204"/>
                <a:ea typeface="Calibri" pitchFamily="34" charset="-122"/>
                <a:cs typeface="Calibri" pitchFamily="34" charset="-120"/>
              </a:rPr>
              <a:t>TOP SOURCE COUNTRIES</a:t>
            </a:r>
            <a:endParaRPr lang="en-US" sz="1100">
              <a:latin typeface="Moderat" panose="020B0604020202020204"/>
            </a:endParaRPr>
          </a:p>
        </p:txBody>
      </p:sp>
      <p:graphicFrame>
        <p:nvGraphicFramePr>
          <p:cNvPr id="18" name="Chart 0">
            <a:extLst>
              <a:ext uri="{FF2B5EF4-FFF2-40B4-BE49-F238E27FC236}">
                <a16:creationId xmlns:a16="http://schemas.microsoft.com/office/drawing/2014/main" id="{C9FAD09B-0931-04AF-4968-048494B6C50E}"/>
              </a:ext>
            </a:extLst>
          </p:cNvPr>
          <p:cNvGraphicFramePr/>
          <p:nvPr>
            <p:extLst>
              <p:ext uri="{D42A27DB-BD31-4B8C-83A1-F6EECF244321}">
                <p14:modId xmlns:p14="http://schemas.microsoft.com/office/powerpoint/2010/main" val="3392579447"/>
              </p:ext>
            </p:extLst>
          </p:nvPr>
        </p:nvGraphicFramePr>
        <p:xfrm>
          <a:off x="4845415" y="1568467"/>
          <a:ext cx="6949440" cy="356616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17">
            <a:extLst>
              <a:ext uri="{FF2B5EF4-FFF2-40B4-BE49-F238E27FC236}">
                <a16:creationId xmlns:a16="http://schemas.microsoft.com/office/drawing/2014/main" id="{1908F184-06B4-CF90-13B0-666578754B36}"/>
              </a:ext>
            </a:extLst>
          </p:cNvPr>
          <p:cNvSpPr/>
          <p:nvPr/>
        </p:nvSpPr>
        <p:spPr>
          <a:xfrm>
            <a:off x="593455" y="5317507"/>
            <a:ext cx="11155680" cy="731520"/>
          </a:xfrm>
          <a:prstGeom prst="rect">
            <a:avLst/>
          </a:prstGeom>
          <a:noFill/>
          <a:ln/>
        </p:spPr>
        <p:txBody>
          <a:bodyPr wrap="square" lIns="0" tIns="0" rIns="0" bIns="0" rtlCol="0" anchor="ctr"/>
          <a:lstStyle/>
          <a:p>
            <a:pPr marL="0" indent="0">
              <a:lnSpc>
                <a:spcPct val="110000"/>
              </a:lnSpc>
              <a:buNone/>
            </a:pPr>
            <a:r>
              <a:rPr lang="en-US" sz="1250" b="1">
                <a:solidFill>
                  <a:srgbClr val="0C3B42"/>
                </a:solidFill>
                <a:latin typeface="Moderat" panose="020B0604020202020204"/>
                <a:ea typeface="Calibri" pitchFamily="34" charset="-122"/>
                <a:cs typeface="Calibri" pitchFamily="34" charset="-120"/>
              </a:rPr>
              <a:t>North America drives nearly two-thirds of the cohort (40 of 62), led by 39 US companies. </a:t>
            </a:r>
            <a:r>
              <a:rPr lang="en-US" sz="1250">
                <a:solidFill>
                  <a:srgbClr val="15343B"/>
                </a:solidFill>
                <a:latin typeface="Moderat" panose="020B0604020202020204"/>
                <a:ea typeface="Calibri" pitchFamily="34" charset="-122"/>
                <a:cs typeface="Calibri" pitchFamily="34" charset="-120"/>
              </a:rPr>
              <a:t>Europe contributes a diverse 20 — Germany and the UK tied at 5 and 6 respectively — while Asia-Pacific origins (Australia, Japan) remain at 3.</a:t>
            </a:r>
            <a:endParaRPr lang="en-US" sz="1250">
              <a:latin typeface="Moderat" panose="020B0604020202020204"/>
            </a:endParaRPr>
          </a:p>
        </p:txBody>
      </p:sp>
      <p:sp>
        <p:nvSpPr>
          <p:cNvPr id="20" name="TextBox 19">
            <a:extLst>
              <a:ext uri="{FF2B5EF4-FFF2-40B4-BE49-F238E27FC236}">
                <a16:creationId xmlns:a16="http://schemas.microsoft.com/office/drawing/2014/main" id="{7C6AAEE2-A2BF-721D-F459-56A2C025F837}"/>
              </a:ext>
            </a:extLst>
          </p:cNvPr>
          <p:cNvSpPr txBox="1"/>
          <p:nvPr/>
        </p:nvSpPr>
        <p:spPr>
          <a:xfrm>
            <a:off x="457200" y="6323162"/>
            <a:ext cx="3709358" cy="215444"/>
          </a:xfrm>
          <a:prstGeom prst="rect">
            <a:avLst/>
          </a:prstGeom>
          <a:noFill/>
        </p:spPr>
        <p:txBody>
          <a:bodyPr wrap="square" rtlCol="0">
            <a:spAutoFit/>
          </a:bodyPr>
          <a:lstStyle/>
          <a:p>
            <a:r>
              <a:rPr lang="en-US" sz="800">
                <a:latin typeface="Moderat" panose="020B0604020202020204" charset="0"/>
              </a:rPr>
              <a:t>Source: ANSR Research, ANSR GCC Database</a:t>
            </a:r>
            <a:endParaRPr lang="en-IN" sz="800">
              <a:latin typeface="Moderat" panose="020B0604020202020204" charset="0"/>
            </a:endParaRPr>
          </a:p>
        </p:txBody>
      </p:sp>
    </p:spTree>
    <p:extLst>
      <p:ext uri="{BB962C8B-B14F-4D97-AF65-F5344CB8AC3E}">
        <p14:creationId xmlns:p14="http://schemas.microsoft.com/office/powerpoint/2010/main" val="392787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F0B1-854E-20D5-E4D3-DEBEED1F4FBA}"/>
              </a:ext>
            </a:extLst>
          </p:cNvPr>
          <p:cNvSpPr>
            <a:spLocks noGrp="1"/>
          </p:cNvSpPr>
          <p:nvPr>
            <p:ph type="title"/>
          </p:nvPr>
        </p:nvSpPr>
        <p:spPr/>
        <p:txBody>
          <a:bodyPr/>
          <a:lstStyle/>
          <a:p>
            <a:r>
              <a:rPr lang="en-IN"/>
              <a:t>India location choices</a:t>
            </a:r>
            <a:br>
              <a:rPr lang="en-IN"/>
            </a:br>
            <a:endParaRPr lang="en-IN"/>
          </a:p>
        </p:txBody>
      </p:sp>
      <p:graphicFrame>
        <p:nvGraphicFramePr>
          <p:cNvPr id="4" name="Chart 0">
            <a:extLst>
              <a:ext uri="{FF2B5EF4-FFF2-40B4-BE49-F238E27FC236}">
                <a16:creationId xmlns:a16="http://schemas.microsoft.com/office/drawing/2014/main" id="{763FB67E-77D4-A726-3793-CE62C0C9EE7D}"/>
              </a:ext>
            </a:extLst>
          </p:cNvPr>
          <p:cNvGraphicFramePr/>
          <p:nvPr>
            <p:extLst>
              <p:ext uri="{D42A27DB-BD31-4B8C-83A1-F6EECF244321}">
                <p14:modId xmlns:p14="http://schemas.microsoft.com/office/powerpoint/2010/main" val="1318944406"/>
              </p:ext>
            </p:extLst>
          </p:nvPr>
        </p:nvGraphicFramePr>
        <p:xfrm>
          <a:off x="521208" y="1348740"/>
          <a:ext cx="7223760" cy="416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3">
            <a:extLst>
              <a:ext uri="{FF2B5EF4-FFF2-40B4-BE49-F238E27FC236}">
                <a16:creationId xmlns:a16="http://schemas.microsoft.com/office/drawing/2014/main" id="{42F1685D-1BCE-89B5-2EC8-12976D44D768}"/>
              </a:ext>
            </a:extLst>
          </p:cNvPr>
          <p:cNvSpPr/>
          <p:nvPr/>
        </p:nvSpPr>
        <p:spPr>
          <a:xfrm>
            <a:off x="612648" y="5527548"/>
            <a:ext cx="6949440" cy="228600"/>
          </a:xfrm>
          <a:prstGeom prst="rect">
            <a:avLst/>
          </a:prstGeom>
          <a:noFill/>
          <a:ln/>
        </p:spPr>
        <p:txBody>
          <a:bodyPr wrap="square" lIns="0" tIns="0" rIns="0" bIns="0" rtlCol="0" anchor="ctr"/>
          <a:lstStyle/>
          <a:p>
            <a:pPr marL="0" indent="0">
              <a:buNone/>
            </a:pPr>
            <a:r>
              <a:rPr lang="en-US" sz="900" i="1">
                <a:solidFill>
                  <a:srgbClr val="6E8A90"/>
                </a:solidFill>
                <a:latin typeface="Moderat" panose="020B0604020202020204"/>
                <a:ea typeface="Calibri" pitchFamily="34" charset="-122"/>
                <a:cs typeface="Calibri" pitchFamily="34" charset="-120"/>
              </a:rPr>
              <a:t>Counts include multi-city GCCs; totals exceed 62.</a:t>
            </a:r>
            <a:endParaRPr lang="en-US" sz="900">
              <a:latin typeface="Moderat" panose="020B0604020202020204"/>
            </a:endParaRPr>
          </a:p>
        </p:txBody>
      </p:sp>
      <p:sp>
        <p:nvSpPr>
          <p:cNvPr id="6" name="Shape 4">
            <a:extLst>
              <a:ext uri="{FF2B5EF4-FFF2-40B4-BE49-F238E27FC236}">
                <a16:creationId xmlns:a16="http://schemas.microsoft.com/office/drawing/2014/main" id="{4F1C1FB2-6259-307D-22CD-3E940D114A15}"/>
              </a:ext>
            </a:extLst>
          </p:cNvPr>
          <p:cNvSpPr/>
          <p:nvPr/>
        </p:nvSpPr>
        <p:spPr>
          <a:xfrm>
            <a:off x="8019288" y="1394460"/>
            <a:ext cx="3749040" cy="960120"/>
          </a:xfrm>
          <a:prstGeom prst="roundRect">
            <a:avLst>
              <a:gd name="adj" fmla="val 857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7" name="Text 5">
            <a:extLst>
              <a:ext uri="{FF2B5EF4-FFF2-40B4-BE49-F238E27FC236}">
                <a16:creationId xmlns:a16="http://schemas.microsoft.com/office/drawing/2014/main" id="{F15BD7E0-31A8-91CB-B2ED-823427A8CB22}"/>
              </a:ext>
            </a:extLst>
          </p:cNvPr>
          <p:cNvSpPr/>
          <p:nvPr/>
        </p:nvSpPr>
        <p:spPr>
          <a:xfrm>
            <a:off x="8156448" y="1522476"/>
            <a:ext cx="1234440" cy="713232"/>
          </a:xfrm>
          <a:prstGeom prst="rect">
            <a:avLst/>
          </a:prstGeom>
          <a:noFill/>
          <a:ln/>
        </p:spPr>
        <p:txBody>
          <a:bodyPr wrap="square" lIns="0" tIns="0" rIns="0" bIns="0" rtlCol="0" anchor="ctr"/>
          <a:lstStyle/>
          <a:p>
            <a:pPr marL="0" indent="0" algn="ctr">
              <a:buNone/>
            </a:pPr>
            <a:r>
              <a:rPr lang="en-US" sz="3400" b="1">
                <a:solidFill>
                  <a:srgbClr val="35C4A0"/>
                </a:solidFill>
                <a:latin typeface="Moderat" panose="020B0604020202020204"/>
                <a:ea typeface="Calibri" pitchFamily="34" charset="-122"/>
                <a:cs typeface="Calibri" pitchFamily="34" charset="-120"/>
              </a:rPr>
              <a:t>73%</a:t>
            </a:r>
            <a:endParaRPr lang="en-US" sz="3400">
              <a:latin typeface="Moderat" panose="020B0604020202020204"/>
            </a:endParaRPr>
          </a:p>
        </p:txBody>
      </p:sp>
      <p:sp>
        <p:nvSpPr>
          <p:cNvPr id="8" name="Text 6">
            <a:extLst>
              <a:ext uri="{FF2B5EF4-FFF2-40B4-BE49-F238E27FC236}">
                <a16:creationId xmlns:a16="http://schemas.microsoft.com/office/drawing/2014/main" id="{3C52321D-0095-467B-7B4A-0F3F7C0A102C}"/>
              </a:ext>
            </a:extLst>
          </p:cNvPr>
          <p:cNvSpPr/>
          <p:nvPr/>
        </p:nvSpPr>
        <p:spPr>
          <a:xfrm>
            <a:off x="9436608" y="1577340"/>
            <a:ext cx="2240280" cy="365760"/>
          </a:xfrm>
          <a:prstGeom prst="rect">
            <a:avLst/>
          </a:prstGeom>
          <a:noFill/>
          <a:ln/>
        </p:spPr>
        <p:txBody>
          <a:bodyPr wrap="square" lIns="0" tIns="0" rIns="0" bIns="0" rtlCol="0" anchor="ctr"/>
          <a:lstStyle/>
          <a:p>
            <a:pPr marL="0" indent="0">
              <a:buNone/>
            </a:pPr>
            <a:r>
              <a:rPr lang="en-US" sz="1250" b="1">
                <a:solidFill>
                  <a:srgbClr val="0C3B42"/>
                </a:solidFill>
                <a:latin typeface="Moderat" panose="020B0604020202020204"/>
                <a:ea typeface="Calibri" pitchFamily="34" charset="-122"/>
                <a:cs typeface="Calibri" pitchFamily="34" charset="-120"/>
              </a:rPr>
              <a:t>in Bengaluru + Hyderabad</a:t>
            </a:r>
            <a:endParaRPr lang="en-US" sz="1250">
              <a:latin typeface="Moderat" panose="020B0604020202020204"/>
            </a:endParaRPr>
          </a:p>
        </p:txBody>
      </p:sp>
      <p:sp>
        <p:nvSpPr>
          <p:cNvPr id="9" name="Text 7">
            <a:extLst>
              <a:ext uri="{FF2B5EF4-FFF2-40B4-BE49-F238E27FC236}">
                <a16:creationId xmlns:a16="http://schemas.microsoft.com/office/drawing/2014/main" id="{8E1C6459-4156-43A2-695B-55FAC5DDE3E5}"/>
              </a:ext>
            </a:extLst>
          </p:cNvPr>
          <p:cNvSpPr/>
          <p:nvPr/>
        </p:nvSpPr>
        <p:spPr>
          <a:xfrm>
            <a:off x="9436608" y="1943100"/>
            <a:ext cx="2240280" cy="320040"/>
          </a:xfrm>
          <a:prstGeom prst="rect">
            <a:avLst/>
          </a:prstGeom>
          <a:noFill/>
          <a:ln/>
        </p:spPr>
        <p:txBody>
          <a:bodyPr wrap="square" lIns="0" tIns="0" rIns="0" bIns="0" rtlCol="0" anchor="ctr"/>
          <a:lstStyle/>
          <a:p>
            <a:pPr marL="0" indent="0">
              <a:buNone/>
            </a:pPr>
            <a:r>
              <a:rPr lang="en-US" sz="950">
                <a:solidFill>
                  <a:srgbClr val="6E8A90"/>
                </a:solidFill>
                <a:latin typeface="Moderat" panose="020B0604020202020204"/>
                <a:ea typeface="Calibri" pitchFamily="34" charset="-122"/>
                <a:cs typeface="Calibri" pitchFamily="34" charset="-120"/>
              </a:rPr>
              <a:t>46 of 63 centers</a:t>
            </a:r>
            <a:endParaRPr lang="en-US" sz="950">
              <a:latin typeface="Moderat" panose="020B0604020202020204"/>
            </a:endParaRPr>
          </a:p>
        </p:txBody>
      </p:sp>
      <p:sp>
        <p:nvSpPr>
          <p:cNvPr id="10" name="Shape 8">
            <a:extLst>
              <a:ext uri="{FF2B5EF4-FFF2-40B4-BE49-F238E27FC236}">
                <a16:creationId xmlns:a16="http://schemas.microsoft.com/office/drawing/2014/main" id="{4AA749B5-65EB-2A52-5244-4BBBD4F0FE22}"/>
              </a:ext>
            </a:extLst>
          </p:cNvPr>
          <p:cNvSpPr/>
          <p:nvPr/>
        </p:nvSpPr>
        <p:spPr>
          <a:xfrm>
            <a:off x="8019288" y="2491740"/>
            <a:ext cx="3749040" cy="960120"/>
          </a:xfrm>
          <a:prstGeom prst="roundRect">
            <a:avLst>
              <a:gd name="adj" fmla="val 857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11" name="Text 9">
            <a:extLst>
              <a:ext uri="{FF2B5EF4-FFF2-40B4-BE49-F238E27FC236}">
                <a16:creationId xmlns:a16="http://schemas.microsoft.com/office/drawing/2014/main" id="{B2ACA6FC-5DB4-ED93-DFFA-EDB13DD94D33}"/>
              </a:ext>
            </a:extLst>
          </p:cNvPr>
          <p:cNvSpPr/>
          <p:nvPr/>
        </p:nvSpPr>
        <p:spPr>
          <a:xfrm>
            <a:off x="8156448" y="2619756"/>
            <a:ext cx="1234440" cy="713232"/>
          </a:xfrm>
          <a:prstGeom prst="rect">
            <a:avLst/>
          </a:prstGeom>
          <a:noFill/>
          <a:ln/>
        </p:spPr>
        <p:txBody>
          <a:bodyPr wrap="square" lIns="0" tIns="0" rIns="0" bIns="0" rtlCol="0" anchor="ctr"/>
          <a:lstStyle/>
          <a:p>
            <a:pPr marL="0" indent="0" algn="ctr">
              <a:buNone/>
            </a:pPr>
            <a:r>
              <a:rPr lang="en-US" sz="3400" b="1">
                <a:solidFill>
                  <a:srgbClr val="1BA7C4"/>
                </a:solidFill>
                <a:latin typeface="Moderat" panose="020B0604020202020204"/>
                <a:ea typeface="Calibri" pitchFamily="34" charset="-122"/>
                <a:cs typeface="Calibri" pitchFamily="34" charset="-120"/>
              </a:rPr>
              <a:t>4</a:t>
            </a:r>
            <a:endParaRPr lang="en-US" sz="3400">
              <a:latin typeface="Moderat" panose="020B0604020202020204"/>
            </a:endParaRPr>
          </a:p>
        </p:txBody>
      </p:sp>
      <p:sp>
        <p:nvSpPr>
          <p:cNvPr id="12" name="Text 10">
            <a:extLst>
              <a:ext uri="{FF2B5EF4-FFF2-40B4-BE49-F238E27FC236}">
                <a16:creationId xmlns:a16="http://schemas.microsoft.com/office/drawing/2014/main" id="{DE95FA79-ACC8-CAEF-25F4-1791C8BA2A8E}"/>
              </a:ext>
            </a:extLst>
          </p:cNvPr>
          <p:cNvSpPr/>
          <p:nvPr/>
        </p:nvSpPr>
        <p:spPr>
          <a:xfrm>
            <a:off x="9436608" y="2674620"/>
            <a:ext cx="2240280" cy="365760"/>
          </a:xfrm>
          <a:prstGeom prst="rect">
            <a:avLst/>
          </a:prstGeom>
          <a:noFill/>
          <a:ln/>
        </p:spPr>
        <p:txBody>
          <a:bodyPr wrap="square" lIns="0" tIns="0" rIns="0" bIns="0" rtlCol="0" anchor="ctr"/>
          <a:lstStyle/>
          <a:p>
            <a:pPr marL="0" indent="0">
              <a:buNone/>
            </a:pPr>
            <a:r>
              <a:rPr lang="en-US" sz="1250" b="1">
                <a:solidFill>
                  <a:srgbClr val="0C3B42"/>
                </a:solidFill>
                <a:latin typeface="Moderat" panose="020B0604020202020204"/>
                <a:ea typeface="Calibri" pitchFamily="34" charset="-122"/>
                <a:cs typeface="Calibri" pitchFamily="34" charset="-120"/>
              </a:rPr>
              <a:t>chose a Tier-2 city</a:t>
            </a:r>
            <a:endParaRPr lang="en-US" sz="1250">
              <a:latin typeface="Moderat" panose="020B0604020202020204"/>
            </a:endParaRPr>
          </a:p>
        </p:txBody>
      </p:sp>
      <p:sp>
        <p:nvSpPr>
          <p:cNvPr id="13" name="Text 11">
            <a:extLst>
              <a:ext uri="{FF2B5EF4-FFF2-40B4-BE49-F238E27FC236}">
                <a16:creationId xmlns:a16="http://schemas.microsoft.com/office/drawing/2014/main" id="{1146AF9E-75E7-DD00-A934-008CD8F6D819}"/>
              </a:ext>
            </a:extLst>
          </p:cNvPr>
          <p:cNvSpPr/>
          <p:nvPr/>
        </p:nvSpPr>
        <p:spPr>
          <a:xfrm>
            <a:off x="9436608" y="3040380"/>
            <a:ext cx="2240280" cy="320040"/>
          </a:xfrm>
          <a:prstGeom prst="rect">
            <a:avLst/>
          </a:prstGeom>
          <a:noFill/>
          <a:ln/>
        </p:spPr>
        <p:txBody>
          <a:bodyPr wrap="square" lIns="0" tIns="0" rIns="0" bIns="0" rtlCol="0" anchor="ctr"/>
          <a:lstStyle/>
          <a:p>
            <a:pPr marL="0" indent="0">
              <a:buNone/>
            </a:pPr>
            <a:r>
              <a:rPr lang="en-US" sz="950">
                <a:solidFill>
                  <a:srgbClr val="6E8A90"/>
                </a:solidFill>
                <a:latin typeface="Moderat" panose="020B0604020202020204"/>
                <a:ea typeface="Calibri" pitchFamily="34" charset="-122"/>
                <a:cs typeface="Calibri" pitchFamily="34" charset="-120"/>
              </a:rPr>
              <a:t>Kochi, Vizag, Coimbatore, Jaipur</a:t>
            </a:r>
            <a:endParaRPr lang="en-US" sz="950">
              <a:latin typeface="Moderat" panose="020B0604020202020204"/>
            </a:endParaRPr>
          </a:p>
        </p:txBody>
      </p:sp>
      <p:sp>
        <p:nvSpPr>
          <p:cNvPr id="14" name="Shape 12">
            <a:extLst>
              <a:ext uri="{FF2B5EF4-FFF2-40B4-BE49-F238E27FC236}">
                <a16:creationId xmlns:a16="http://schemas.microsoft.com/office/drawing/2014/main" id="{71543BE8-AB69-BD97-5A24-E8B398D181C4}"/>
              </a:ext>
            </a:extLst>
          </p:cNvPr>
          <p:cNvSpPr/>
          <p:nvPr/>
        </p:nvSpPr>
        <p:spPr>
          <a:xfrm>
            <a:off x="8019288" y="3589020"/>
            <a:ext cx="3749040" cy="960120"/>
          </a:xfrm>
          <a:prstGeom prst="roundRect">
            <a:avLst>
              <a:gd name="adj" fmla="val 8571"/>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15" name="Text 13">
            <a:extLst>
              <a:ext uri="{FF2B5EF4-FFF2-40B4-BE49-F238E27FC236}">
                <a16:creationId xmlns:a16="http://schemas.microsoft.com/office/drawing/2014/main" id="{01EB08B2-4DCA-1717-1770-3B0C2F02C965}"/>
              </a:ext>
            </a:extLst>
          </p:cNvPr>
          <p:cNvSpPr/>
          <p:nvPr/>
        </p:nvSpPr>
        <p:spPr>
          <a:xfrm>
            <a:off x="8156448" y="3717036"/>
            <a:ext cx="1234440" cy="713232"/>
          </a:xfrm>
          <a:prstGeom prst="rect">
            <a:avLst/>
          </a:prstGeom>
          <a:noFill/>
          <a:ln/>
        </p:spPr>
        <p:txBody>
          <a:bodyPr wrap="square" lIns="0" tIns="0" rIns="0" bIns="0" rtlCol="0" anchor="ctr"/>
          <a:lstStyle/>
          <a:p>
            <a:pPr marL="0" indent="0" algn="ctr">
              <a:buNone/>
            </a:pPr>
            <a:r>
              <a:rPr lang="en-US" sz="3400" b="1">
                <a:solidFill>
                  <a:srgbClr val="0E7C86"/>
                </a:solidFill>
                <a:latin typeface="Moderat" panose="020B0604020202020204"/>
                <a:ea typeface="Calibri" pitchFamily="34" charset="-122"/>
                <a:cs typeface="Calibri" pitchFamily="34" charset="-120"/>
              </a:rPr>
              <a:t>4</a:t>
            </a:r>
            <a:endParaRPr lang="en-US" sz="3400">
              <a:latin typeface="Moderat" panose="020B0604020202020204"/>
            </a:endParaRPr>
          </a:p>
        </p:txBody>
      </p:sp>
      <p:sp>
        <p:nvSpPr>
          <p:cNvPr id="16" name="Text 14">
            <a:extLst>
              <a:ext uri="{FF2B5EF4-FFF2-40B4-BE49-F238E27FC236}">
                <a16:creationId xmlns:a16="http://schemas.microsoft.com/office/drawing/2014/main" id="{EA732E64-194A-CC7C-785D-5B8E11F20A36}"/>
              </a:ext>
            </a:extLst>
          </p:cNvPr>
          <p:cNvSpPr/>
          <p:nvPr/>
        </p:nvSpPr>
        <p:spPr>
          <a:xfrm>
            <a:off x="9436608" y="3771900"/>
            <a:ext cx="2240280" cy="365760"/>
          </a:xfrm>
          <a:prstGeom prst="rect">
            <a:avLst/>
          </a:prstGeom>
          <a:noFill/>
          <a:ln/>
        </p:spPr>
        <p:txBody>
          <a:bodyPr wrap="square" lIns="0" tIns="0" rIns="0" bIns="0" rtlCol="0" anchor="ctr"/>
          <a:lstStyle/>
          <a:p>
            <a:pPr marL="0" indent="0">
              <a:buNone/>
            </a:pPr>
            <a:r>
              <a:rPr lang="en-US" sz="1250" b="1">
                <a:solidFill>
                  <a:srgbClr val="0C3B42"/>
                </a:solidFill>
                <a:latin typeface="Moderat" panose="020B0604020202020204"/>
                <a:ea typeface="Calibri" pitchFamily="34" charset="-122"/>
                <a:cs typeface="Calibri" pitchFamily="34" charset="-120"/>
              </a:rPr>
              <a:t>went multi-city at launch</a:t>
            </a:r>
            <a:endParaRPr lang="en-US" sz="1250">
              <a:latin typeface="Moderat" panose="020B0604020202020204"/>
            </a:endParaRPr>
          </a:p>
        </p:txBody>
      </p:sp>
      <p:sp>
        <p:nvSpPr>
          <p:cNvPr id="17" name="Text 15">
            <a:extLst>
              <a:ext uri="{FF2B5EF4-FFF2-40B4-BE49-F238E27FC236}">
                <a16:creationId xmlns:a16="http://schemas.microsoft.com/office/drawing/2014/main" id="{A75EAF65-7562-72AD-03EA-CE199C7EB2C9}"/>
              </a:ext>
            </a:extLst>
          </p:cNvPr>
          <p:cNvSpPr/>
          <p:nvPr/>
        </p:nvSpPr>
        <p:spPr>
          <a:xfrm>
            <a:off x="9436608" y="4137660"/>
            <a:ext cx="2240280" cy="320040"/>
          </a:xfrm>
          <a:prstGeom prst="rect">
            <a:avLst/>
          </a:prstGeom>
          <a:noFill/>
          <a:ln/>
        </p:spPr>
        <p:txBody>
          <a:bodyPr wrap="square" lIns="0" tIns="0" rIns="0" bIns="0" rtlCol="0" anchor="ctr"/>
          <a:lstStyle/>
          <a:p>
            <a:pPr marL="0" indent="0">
              <a:buNone/>
            </a:pPr>
            <a:r>
              <a:rPr lang="en-US" sz="950">
                <a:solidFill>
                  <a:srgbClr val="6E8A90"/>
                </a:solidFill>
                <a:latin typeface="Moderat" panose="020B0604020202020204"/>
                <a:ea typeface="Calibri" pitchFamily="34" charset="-122"/>
                <a:cs typeface="Calibri" pitchFamily="34" charset="-120"/>
              </a:rPr>
              <a:t>US Bank, Simcorp, Unipart, Exol</a:t>
            </a:r>
            <a:endParaRPr lang="en-US" sz="950">
              <a:latin typeface="Moderat" panose="020B0604020202020204"/>
            </a:endParaRPr>
          </a:p>
        </p:txBody>
      </p:sp>
      <p:sp>
        <p:nvSpPr>
          <p:cNvPr id="18" name="Text 16">
            <a:extLst>
              <a:ext uri="{FF2B5EF4-FFF2-40B4-BE49-F238E27FC236}">
                <a16:creationId xmlns:a16="http://schemas.microsoft.com/office/drawing/2014/main" id="{91D39DF0-E652-78FF-6662-76FEB4480470}"/>
              </a:ext>
            </a:extLst>
          </p:cNvPr>
          <p:cNvSpPr/>
          <p:nvPr/>
        </p:nvSpPr>
        <p:spPr>
          <a:xfrm>
            <a:off x="8019288" y="4732020"/>
            <a:ext cx="3749040" cy="1097280"/>
          </a:xfrm>
          <a:prstGeom prst="rect">
            <a:avLst/>
          </a:prstGeom>
          <a:noFill/>
          <a:ln/>
        </p:spPr>
        <p:txBody>
          <a:bodyPr wrap="square" lIns="0" tIns="0" rIns="0" bIns="0" rtlCol="0" anchor="ctr"/>
          <a:lstStyle/>
          <a:p>
            <a:pPr marL="0" indent="0">
              <a:lnSpc>
                <a:spcPct val="112000"/>
              </a:lnSpc>
              <a:buNone/>
            </a:pPr>
            <a:r>
              <a:rPr lang="en-US" sz="1150" b="1">
                <a:solidFill>
                  <a:srgbClr val="0C3B42"/>
                </a:solidFill>
                <a:latin typeface="Moderat" panose="020B0604020202020204"/>
                <a:ea typeface="Calibri" pitchFamily="34" charset="-122"/>
                <a:cs typeface="Calibri" pitchFamily="34" charset="-120"/>
              </a:rPr>
              <a:t>Bengaluru (25) and Hyderabad (21) still anchor the map. </a:t>
            </a:r>
            <a:r>
              <a:rPr lang="en-US" sz="1150">
                <a:solidFill>
                  <a:srgbClr val="15343B"/>
                </a:solidFill>
                <a:latin typeface="Moderat" panose="020B0604020202020204"/>
                <a:ea typeface="Calibri" pitchFamily="34" charset="-122"/>
                <a:cs typeface="Calibri" pitchFamily="34" charset="-120"/>
              </a:rPr>
              <a:t>Tier-2 adoption is real but early — 4 centers — signalling headroom as talent and incentives mature.</a:t>
            </a:r>
            <a:endParaRPr lang="en-US" sz="1150">
              <a:latin typeface="Moderat" panose="020B0604020202020204"/>
            </a:endParaRPr>
          </a:p>
        </p:txBody>
      </p:sp>
      <p:sp>
        <p:nvSpPr>
          <p:cNvPr id="19" name="TextBox 18">
            <a:extLst>
              <a:ext uri="{FF2B5EF4-FFF2-40B4-BE49-F238E27FC236}">
                <a16:creationId xmlns:a16="http://schemas.microsoft.com/office/drawing/2014/main" id="{117087F0-C199-01FF-1A72-24A42A663897}"/>
              </a:ext>
            </a:extLst>
          </p:cNvPr>
          <p:cNvSpPr txBox="1"/>
          <p:nvPr/>
        </p:nvSpPr>
        <p:spPr>
          <a:xfrm>
            <a:off x="457200" y="6323162"/>
            <a:ext cx="3709358" cy="215444"/>
          </a:xfrm>
          <a:prstGeom prst="rect">
            <a:avLst/>
          </a:prstGeom>
          <a:noFill/>
        </p:spPr>
        <p:txBody>
          <a:bodyPr wrap="square" rtlCol="0">
            <a:spAutoFit/>
          </a:bodyPr>
          <a:lstStyle/>
          <a:p>
            <a:r>
              <a:rPr lang="en-US" sz="800">
                <a:latin typeface="Moderat" panose="020B0604020202020204" charset="0"/>
              </a:rPr>
              <a:t>Source: ANSR Research, ANSR GCC Database</a:t>
            </a:r>
            <a:endParaRPr lang="en-IN" sz="800">
              <a:latin typeface="Moderat" panose="020B0604020202020204" charset="0"/>
            </a:endParaRPr>
          </a:p>
        </p:txBody>
      </p:sp>
    </p:spTree>
    <p:extLst>
      <p:ext uri="{BB962C8B-B14F-4D97-AF65-F5344CB8AC3E}">
        <p14:creationId xmlns:p14="http://schemas.microsoft.com/office/powerpoint/2010/main" val="28996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4BA4-6CD4-C5F8-C4D2-5BABE975D963}"/>
              </a:ext>
            </a:extLst>
          </p:cNvPr>
          <p:cNvSpPr>
            <a:spLocks noGrp="1"/>
          </p:cNvSpPr>
          <p:nvPr>
            <p:ph type="title"/>
          </p:nvPr>
        </p:nvSpPr>
        <p:spPr/>
        <p:txBody>
          <a:bodyPr/>
          <a:lstStyle/>
          <a:p>
            <a:r>
              <a:rPr lang="en-IN"/>
              <a:t>Industry composition</a:t>
            </a:r>
            <a:br>
              <a:rPr lang="en-IN"/>
            </a:br>
            <a:endParaRPr lang="en-IN"/>
          </a:p>
        </p:txBody>
      </p:sp>
      <p:graphicFrame>
        <p:nvGraphicFramePr>
          <p:cNvPr id="4" name="Chart 0">
            <a:extLst>
              <a:ext uri="{FF2B5EF4-FFF2-40B4-BE49-F238E27FC236}">
                <a16:creationId xmlns:a16="http://schemas.microsoft.com/office/drawing/2014/main" id="{9A99B1AA-7F15-EABE-87CD-4A7F6984AA7F}"/>
              </a:ext>
            </a:extLst>
          </p:cNvPr>
          <p:cNvGraphicFramePr/>
          <p:nvPr>
            <p:extLst>
              <p:ext uri="{D42A27DB-BD31-4B8C-83A1-F6EECF244321}">
                <p14:modId xmlns:p14="http://schemas.microsoft.com/office/powerpoint/2010/main" val="2852566704"/>
              </p:ext>
            </p:extLst>
          </p:nvPr>
        </p:nvGraphicFramePr>
        <p:xfrm>
          <a:off x="457200" y="1554480"/>
          <a:ext cx="7452360" cy="4297680"/>
        </p:xfrm>
        <a:graphic>
          <a:graphicData uri="http://schemas.openxmlformats.org/drawingml/2006/chart">
            <c:chart xmlns:c="http://schemas.openxmlformats.org/drawingml/2006/chart" xmlns:r="http://schemas.openxmlformats.org/officeDocument/2006/relationships" r:id="rId2"/>
          </a:graphicData>
        </a:graphic>
      </p:graphicFrame>
      <p:sp>
        <p:nvSpPr>
          <p:cNvPr id="5" name="Shape 3">
            <a:extLst>
              <a:ext uri="{FF2B5EF4-FFF2-40B4-BE49-F238E27FC236}">
                <a16:creationId xmlns:a16="http://schemas.microsoft.com/office/drawing/2014/main" id="{ECFC5A3D-FEA3-B095-9DAD-F1C85196D02D}"/>
              </a:ext>
            </a:extLst>
          </p:cNvPr>
          <p:cNvSpPr/>
          <p:nvPr/>
        </p:nvSpPr>
        <p:spPr>
          <a:xfrm>
            <a:off x="8183880" y="1600200"/>
            <a:ext cx="3520440" cy="1874520"/>
          </a:xfrm>
          <a:prstGeom prst="roundRect">
            <a:avLst>
              <a:gd name="adj" fmla="val 4878"/>
            </a:avLst>
          </a:prstGeom>
          <a:solidFill>
            <a:srgbClr val="0C3B42"/>
          </a:solidFill>
          <a:ln/>
        </p:spPr>
        <p:txBody>
          <a:bodyPr/>
          <a:lstStyle/>
          <a:p>
            <a:endParaRPr lang="en-IN">
              <a:latin typeface="Moderat" panose="020B0604020202020204"/>
            </a:endParaRPr>
          </a:p>
        </p:txBody>
      </p:sp>
      <p:sp>
        <p:nvSpPr>
          <p:cNvPr id="6" name="Text 4">
            <a:extLst>
              <a:ext uri="{FF2B5EF4-FFF2-40B4-BE49-F238E27FC236}">
                <a16:creationId xmlns:a16="http://schemas.microsoft.com/office/drawing/2014/main" id="{8C762402-8365-F272-63F6-190C61E676CA}"/>
              </a:ext>
            </a:extLst>
          </p:cNvPr>
          <p:cNvSpPr/>
          <p:nvPr/>
        </p:nvSpPr>
        <p:spPr>
          <a:xfrm>
            <a:off x="8275320" y="1783080"/>
            <a:ext cx="3291840" cy="777240"/>
          </a:xfrm>
          <a:prstGeom prst="rect">
            <a:avLst/>
          </a:prstGeom>
          <a:noFill/>
          <a:ln/>
        </p:spPr>
        <p:txBody>
          <a:bodyPr wrap="square" lIns="0" tIns="0" rIns="0" bIns="0" rtlCol="0" anchor="ctr"/>
          <a:lstStyle/>
          <a:p>
            <a:pPr marL="0" indent="0" algn="ctr">
              <a:buNone/>
            </a:pPr>
            <a:r>
              <a:rPr lang="en-US" sz="4800" b="1">
                <a:solidFill>
                  <a:srgbClr val="35C4A0"/>
                </a:solidFill>
                <a:latin typeface="Moderat" panose="020B0604020202020204"/>
                <a:ea typeface="Calibri" pitchFamily="34" charset="-122"/>
                <a:cs typeface="Calibri" pitchFamily="34" charset="-120"/>
              </a:rPr>
              <a:t>~56%</a:t>
            </a:r>
            <a:endParaRPr lang="en-US" sz="4800">
              <a:latin typeface="Moderat" panose="020B0604020202020204"/>
            </a:endParaRPr>
          </a:p>
        </p:txBody>
      </p:sp>
      <p:sp>
        <p:nvSpPr>
          <p:cNvPr id="7" name="Text 5">
            <a:extLst>
              <a:ext uri="{FF2B5EF4-FFF2-40B4-BE49-F238E27FC236}">
                <a16:creationId xmlns:a16="http://schemas.microsoft.com/office/drawing/2014/main" id="{E4F8E8EB-0242-9EDC-16FC-0CD677A2BE58}"/>
              </a:ext>
            </a:extLst>
          </p:cNvPr>
          <p:cNvSpPr/>
          <p:nvPr/>
        </p:nvSpPr>
        <p:spPr>
          <a:xfrm>
            <a:off x="8366760" y="2606040"/>
            <a:ext cx="3200400" cy="777240"/>
          </a:xfrm>
          <a:prstGeom prst="rect">
            <a:avLst/>
          </a:prstGeom>
          <a:noFill/>
          <a:ln/>
        </p:spPr>
        <p:txBody>
          <a:bodyPr wrap="square" lIns="0" tIns="0" rIns="0" bIns="0" rtlCol="0" anchor="ctr"/>
          <a:lstStyle/>
          <a:p>
            <a:pPr marL="0" indent="0" algn="ctr">
              <a:lnSpc>
                <a:spcPct val="110000"/>
              </a:lnSpc>
              <a:buNone/>
            </a:pPr>
            <a:r>
              <a:rPr lang="en-US" sz="1150">
                <a:solidFill>
                  <a:srgbClr val="D6E7E7"/>
                </a:solidFill>
                <a:latin typeface="Moderat" panose="020B0604020202020204"/>
                <a:ea typeface="Calibri" pitchFamily="34" charset="-122"/>
                <a:cs typeface="Calibri" pitchFamily="34" charset="-120"/>
              </a:rPr>
              <a:t>of GCCs sit in just three sectors — Software &amp; Internet, BFSI, and Healthcare &amp; Lifesciences (35 of 62).</a:t>
            </a:r>
            <a:endParaRPr lang="en-US" sz="1150">
              <a:latin typeface="Moderat" panose="020B0604020202020204"/>
            </a:endParaRPr>
          </a:p>
        </p:txBody>
      </p:sp>
      <p:sp>
        <p:nvSpPr>
          <p:cNvPr id="8" name="Text 6">
            <a:extLst>
              <a:ext uri="{FF2B5EF4-FFF2-40B4-BE49-F238E27FC236}">
                <a16:creationId xmlns:a16="http://schemas.microsoft.com/office/drawing/2014/main" id="{3D5A55BE-7562-6203-884B-81DECB1F03D8}"/>
              </a:ext>
            </a:extLst>
          </p:cNvPr>
          <p:cNvSpPr/>
          <p:nvPr/>
        </p:nvSpPr>
        <p:spPr>
          <a:xfrm>
            <a:off x="8183880" y="3611880"/>
            <a:ext cx="3520440" cy="2194560"/>
          </a:xfrm>
          <a:prstGeom prst="rect">
            <a:avLst/>
          </a:prstGeom>
          <a:noFill/>
          <a:ln/>
        </p:spPr>
        <p:txBody>
          <a:bodyPr wrap="square" lIns="0" tIns="0" rIns="0" bIns="0" rtlCol="0" anchor="ctr"/>
          <a:lstStyle/>
          <a:p>
            <a:pPr marL="0" indent="0">
              <a:lnSpc>
                <a:spcPct val="114000"/>
              </a:lnSpc>
              <a:buNone/>
            </a:pPr>
            <a:r>
              <a:rPr lang="en-US" sz="1150" b="1">
                <a:solidFill>
                  <a:srgbClr val="0C3B42"/>
                </a:solidFill>
                <a:latin typeface="Moderat" panose="020B0604020202020204"/>
                <a:ea typeface="Calibri" pitchFamily="34" charset="-122"/>
                <a:cs typeface="Calibri" pitchFamily="34" charset="-120"/>
              </a:rPr>
              <a:t>An AI-and-software tilt.  </a:t>
            </a:r>
            <a:r>
              <a:rPr lang="en-US" sz="1150">
                <a:solidFill>
                  <a:srgbClr val="15343B"/>
                </a:solidFill>
                <a:latin typeface="Moderat" panose="020B0604020202020204"/>
                <a:ea typeface="Calibri" pitchFamily="34" charset="-122"/>
                <a:cs typeface="Calibri" pitchFamily="34" charset="-120"/>
              </a:rPr>
              <a:t>Software &amp; Internet leads (15), with AI-native names across drug discovery, voice, agentic platforms, MarTech and security. BFSI (11) and Healthcare (9) bring regulated, IP-heavy work — but the tail spans 12 more sectors from aerospace to CPG, showing GCCs are no longer a tech-only play.</a:t>
            </a:r>
            <a:endParaRPr lang="en-US" sz="1150">
              <a:latin typeface="Moderat" panose="020B0604020202020204"/>
            </a:endParaRPr>
          </a:p>
        </p:txBody>
      </p:sp>
      <p:sp>
        <p:nvSpPr>
          <p:cNvPr id="9" name="TextBox 8">
            <a:extLst>
              <a:ext uri="{FF2B5EF4-FFF2-40B4-BE49-F238E27FC236}">
                <a16:creationId xmlns:a16="http://schemas.microsoft.com/office/drawing/2014/main" id="{A555D847-F5A0-F808-C3A1-DA2114CD8E50}"/>
              </a:ext>
            </a:extLst>
          </p:cNvPr>
          <p:cNvSpPr txBox="1"/>
          <p:nvPr/>
        </p:nvSpPr>
        <p:spPr>
          <a:xfrm>
            <a:off x="457200" y="6323162"/>
            <a:ext cx="3709358" cy="215444"/>
          </a:xfrm>
          <a:prstGeom prst="rect">
            <a:avLst/>
          </a:prstGeom>
          <a:noFill/>
        </p:spPr>
        <p:txBody>
          <a:bodyPr wrap="square" rtlCol="0">
            <a:spAutoFit/>
          </a:bodyPr>
          <a:lstStyle/>
          <a:p>
            <a:r>
              <a:rPr lang="en-US" sz="800">
                <a:latin typeface="Moderat" panose="020B0604020202020204" charset="0"/>
              </a:rPr>
              <a:t>Source: ANSR Research, ANSR GCC Database</a:t>
            </a:r>
            <a:endParaRPr lang="en-IN" sz="800">
              <a:latin typeface="Moderat" panose="020B0604020202020204" charset="0"/>
            </a:endParaRPr>
          </a:p>
        </p:txBody>
      </p:sp>
    </p:spTree>
    <p:extLst>
      <p:ext uri="{BB962C8B-B14F-4D97-AF65-F5344CB8AC3E}">
        <p14:creationId xmlns:p14="http://schemas.microsoft.com/office/powerpoint/2010/main" val="340139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A12B-0CFE-CA6D-CC04-67DB7AE2DF64}"/>
              </a:ext>
            </a:extLst>
          </p:cNvPr>
          <p:cNvSpPr>
            <a:spLocks noGrp="1"/>
          </p:cNvSpPr>
          <p:nvPr>
            <p:ph type="title"/>
          </p:nvPr>
        </p:nvSpPr>
        <p:spPr/>
        <p:txBody>
          <a:bodyPr/>
          <a:lstStyle/>
          <a:p>
            <a:r>
              <a:rPr lang="en-US"/>
              <a:t>Company profile of the cohort</a:t>
            </a:r>
            <a:br>
              <a:rPr lang="en-US"/>
            </a:br>
            <a:endParaRPr lang="en-IN"/>
          </a:p>
        </p:txBody>
      </p:sp>
      <p:sp>
        <p:nvSpPr>
          <p:cNvPr id="4" name="Text 3">
            <a:extLst>
              <a:ext uri="{FF2B5EF4-FFF2-40B4-BE49-F238E27FC236}">
                <a16:creationId xmlns:a16="http://schemas.microsoft.com/office/drawing/2014/main" id="{542D5E32-CBE3-29AF-05B3-189D71878C1F}"/>
              </a:ext>
            </a:extLst>
          </p:cNvPr>
          <p:cNvSpPr/>
          <p:nvPr/>
        </p:nvSpPr>
        <p:spPr>
          <a:xfrm>
            <a:off x="593455" y="1202707"/>
            <a:ext cx="3657600" cy="274320"/>
          </a:xfrm>
          <a:prstGeom prst="rect">
            <a:avLst/>
          </a:prstGeom>
          <a:noFill/>
          <a:ln/>
        </p:spPr>
        <p:txBody>
          <a:bodyPr wrap="square" lIns="0" tIns="0" rIns="0" bIns="0" rtlCol="0" anchor="ctr"/>
          <a:lstStyle/>
          <a:p>
            <a:pPr marL="0" indent="0">
              <a:buNone/>
            </a:pPr>
            <a:r>
              <a:rPr lang="en-US" sz="1100" b="1" kern="0" spc="200">
                <a:solidFill>
                  <a:srgbClr val="6E8A90"/>
                </a:solidFill>
                <a:latin typeface="Moderat" panose="020B0604020202020204"/>
                <a:ea typeface="Calibri" pitchFamily="34" charset="-122"/>
                <a:cs typeface="Calibri" pitchFamily="34" charset="-120"/>
              </a:rPr>
              <a:t>OWNERSHIP</a:t>
            </a:r>
            <a:endParaRPr lang="en-US" sz="1100">
              <a:latin typeface="Moderat" panose="020B0604020202020204"/>
            </a:endParaRPr>
          </a:p>
        </p:txBody>
      </p:sp>
      <p:graphicFrame>
        <p:nvGraphicFramePr>
          <p:cNvPr id="5" name="Chart 0">
            <a:extLst>
              <a:ext uri="{FF2B5EF4-FFF2-40B4-BE49-F238E27FC236}">
                <a16:creationId xmlns:a16="http://schemas.microsoft.com/office/drawing/2014/main" id="{DF4C5652-5BDF-9FA3-05A7-9398AF38F842}"/>
              </a:ext>
            </a:extLst>
          </p:cNvPr>
          <p:cNvGraphicFramePr/>
          <p:nvPr>
            <p:extLst>
              <p:ext uri="{D42A27DB-BD31-4B8C-83A1-F6EECF244321}">
                <p14:modId xmlns:p14="http://schemas.microsoft.com/office/powerpoint/2010/main" val="2280730186"/>
              </p:ext>
            </p:extLst>
          </p:nvPr>
        </p:nvGraphicFramePr>
        <p:xfrm>
          <a:off x="410575" y="1431307"/>
          <a:ext cx="338328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4">
            <a:extLst>
              <a:ext uri="{FF2B5EF4-FFF2-40B4-BE49-F238E27FC236}">
                <a16:creationId xmlns:a16="http://schemas.microsoft.com/office/drawing/2014/main" id="{D63B38E5-7F5B-A1EA-9779-4DC05BBF4465}"/>
              </a:ext>
            </a:extLst>
          </p:cNvPr>
          <p:cNvSpPr/>
          <p:nvPr/>
        </p:nvSpPr>
        <p:spPr>
          <a:xfrm>
            <a:off x="410575" y="4265947"/>
            <a:ext cx="3383280" cy="320040"/>
          </a:xfrm>
          <a:prstGeom prst="rect">
            <a:avLst/>
          </a:prstGeom>
          <a:noFill/>
          <a:ln/>
        </p:spPr>
        <p:txBody>
          <a:bodyPr wrap="square" lIns="0" tIns="0" rIns="0" bIns="0" rtlCol="0" anchor="ctr"/>
          <a:lstStyle/>
          <a:p>
            <a:pPr marL="0" indent="0" algn="ctr">
              <a:buNone/>
            </a:pPr>
            <a:r>
              <a:rPr lang="en-US" sz="2000" b="1">
                <a:solidFill>
                  <a:srgbClr val="0C3B42"/>
                </a:solidFill>
                <a:latin typeface="Moderat" panose="020B0604020202020204"/>
                <a:ea typeface="Calibri" pitchFamily="34" charset="-122"/>
                <a:cs typeface="Calibri" pitchFamily="34" charset="-120"/>
              </a:rPr>
              <a:t>33</a:t>
            </a:r>
            <a:r>
              <a:rPr lang="en-US" sz="1200">
                <a:solidFill>
                  <a:srgbClr val="6E8A90"/>
                </a:solidFill>
                <a:latin typeface="Moderat" panose="020B0604020202020204"/>
                <a:ea typeface="Calibri" pitchFamily="34" charset="-122"/>
                <a:cs typeface="Calibri" pitchFamily="34" charset="-120"/>
              </a:rPr>
              <a:t> private  /  </a:t>
            </a:r>
            <a:r>
              <a:rPr lang="en-US" sz="2000" b="1">
                <a:solidFill>
                  <a:srgbClr val="0C3B42"/>
                </a:solidFill>
                <a:latin typeface="Moderat" panose="020B0604020202020204"/>
                <a:ea typeface="Calibri" pitchFamily="34" charset="-122"/>
                <a:cs typeface="Calibri" pitchFamily="34" charset="-120"/>
              </a:rPr>
              <a:t>29</a:t>
            </a:r>
            <a:r>
              <a:rPr lang="en-US" sz="1200">
                <a:solidFill>
                  <a:srgbClr val="6E8A90"/>
                </a:solidFill>
                <a:latin typeface="Moderat" panose="020B0604020202020204"/>
                <a:ea typeface="Calibri" pitchFamily="34" charset="-122"/>
                <a:cs typeface="Calibri" pitchFamily="34" charset="-120"/>
              </a:rPr>
              <a:t> public</a:t>
            </a:r>
            <a:endParaRPr lang="en-US" sz="2000">
              <a:latin typeface="Moderat" panose="020B0604020202020204"/>
            </a:endParaRPr>
          </a:p>
        </p:txBody>
      </p:sp>
      <p:sp>
        <p:nvSpPr>
          <p:cNvPr id="7" name="Text 5">
            <a:extLst>
              <a:ext uri="{FF2B5EF4-FFF2-40B4-BE49-F238E27FC236}">
                <a16:creationId xmlns:a16="http://schemas.microsoft.com/office/drawing/2014/main" id="{3EDA2CD2-0303-D836-BEAB-4067E3D53705}"/>
              </a:ext>
            </a:extLst>
          </p:cNvPr>
          <p:cNvSpPr/>
          <p:nvPr/>
        </p:nvSpPr>
        <p:spPr>
          <a:xfrm>
            <a:off x="4251055" y="1202707"/>
            <a:ext cx="4572000" cy="274320"/>
          </a:xfrm>
          <a:prstGeom prst="rect">
            <a:avLst/>
          </a:prstGeom>
          <a:noFill/>
          <a:ln/>
        </p:spPr>
        <p:txBody>
          <a:bodyPr wrap="square" lIns="0" tIns="0" rIns="0" bIns="0" rtlCol="0" anchor="ctr"/>
          <a:lstStyle/>
          <a:p>
            <a:pPr marL="0" indent="0">
              <a:buNone/>
            </a:pPr>
            <a:r>
              <a:rPr lang="en-US" sz="1100" b="1" kern="0" spc="200">
                <a:solidFill>
                  <a:srgbClr val="6E8A90"/>
                </a:solidFill>
                <a:latin typeface="Moderat" panose="020B0604020202020204"/>
                <a:ea typeface="Calibri" pitchFamily="34" charset="-122"/>
                <a:cs typeface="Calibri" pitchFamily="34" charset="-120"/>
              </a:rPr>
              <a:t>REVENUE BAND</a:t>
            </a:r>
            <a:endParaRPr lang="en-US" sz="1100">
              <a:latin typeface="Moderat" panose="020B0604020202020204"/>
            </a:endParaRPr>
          </a:p>
        </p:txBody>
      </p:sp>
      <p:graphicFrame>
        <p:nvGraphicFramePr>
          <p:cNvPr id="8" name="Chart 1">
            <a:extLst>
              <a:ext uri="{FF2B5EF4-FFF2-40B4-BE49-F238E27FC236}">
                <a16:creationId xmlns:a16="http://schemas.microsoft.com/office/drawing/2014/main" id="{FE1C9FF1-2DA7-477D-F794-54966E501F77}"/>
              </a:ext>
            </a:extLst>
          </p:cNvPr>
          <p:cNvGraphicFramePr/>
          <p:nvPr>
            <p:extLst>
              <p:ext uri="{D42A27DB-BD31-4B8C-83A1-F6EECF244321}">
                <p14:modId xmlns:p14="http://schemas.microsoft.com/office/powerpoint/2010/main" val="2094553041"/>
              </p:ext>
            </p:extLst>
          </p:nvPr>
        </p:nvGraphicFramePr>
        <p:xfrm>
          <a:off x="4113895" y="1431307"/>
          <a:ext cx="4434840" cy="3063240"/>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a:extLst>
              <a:ext uri="{FF2B5EF4-FFF2-40B4-BE49-F238E27FC236}">
                <a16:creationId xmlns:a16="http://schemas.microsoft.com/office/drawing/2014/main" id="{F14BC75D-9742-CB8A-E441-69E41DCE65BC}"/>
              </a:ext>
            </a:extLst>
          </p:cNvPr>
          <p:cNvSpPr/>
          <p:nvPr/>
        </p:nvSpPr>
        <p:spPr>
          <a:xfrm>
            <a:off x="8868775" y="1385587"/>
            <a:ext cx="2926080" cy="914400"/>
          </a:xfrm>
          <a:prstGeom prst="roundRect">
            <a:avLst>
              <a:gd name="adj" fmla="val 9000"/>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10" name="Text 7">
            <a:extLst>
              <a:ext uri="{FF2B5EF4-FFF2-40B4-BE49-F238E27FC236}">
                <a16:creationId xmlns:a16="http://schemas.microsoft.com/office/drawing/2014/main" id="{47B71360-BAAF-5B86-F94F-AC7EE33C4397}"/>
              </a:ext>
            </a:extLst>
          </p:cNvPr>
          <p:cNvSpPr/>
          <p:nvPr/>
        </p:nvSpPr>
        <p:spPr>
          <a:xfrm>
            <a:off x="8978503" y="1504459"/>
            <a:ext cx="1051560" cy="685800"/>
          </a:xfrm>
          <a:prstGeom prst="rect">
            <a:avLst/>
          </a:prstGeom>
          <a:noFill/>
          <a:ln/>
        </p:spPr>
        <p:txBody>
          <a:bodyPr wrap="square" lIns="0" tIns="0" rIns="0" bIns="0" rtlCol="0" anchor="ctr"/>
          <a:lstStyle/>
          <a:p>
            <a:pPr marL="0" indent="0" algn="ctr">
              <a:buNone/>
            </a:pPr>
            <a:r>
              <a:rPr lang="en-US" sz="3000" b="1">
                <a:solidFill>
                  <a:srgbClr val="FF6B5B"/>
                </a:solidFill>
                <a:latin typeface="Moderat" panose="020B0604020202020204"/>
                <a:ea typeface="Calibri" pitchFamily="34" charset="-122"/>
                <a:cs typeface="Calibri" pitchFamily="34" charset="-120"/>
              </a:rPr>
              <a:t>3</a:t>
            </a:r>
            <a:endParaRPr lang="en-US" sz="3000">
              <a:latin typeface="Moderat" panose="020B0604020202020204"/>
            </a:endParaRPr>
          </a:p>
        </p:txBody>
      </p:sp>
      <p:sp>
        <p:nvSpPr>
          <p:cNvPr id="11" name="Text 8">
            <a:extLst>
              <a:ext uri="{FF2B5EF4-FFF2-40B4-BE49-F238E27FC236}">
                <a16:creationId xmlns:a16="http://schemas.microsoft.com/office/drawing/2014/main" id="{93B73E93-7545-6DD6-A812-47CC1F9D5832}"/>
              </a:ext>
            </a:extLst>
          </p:cNvPr>
          <p:cNvSpPr/>
          <p:nvPr/>
        </p:nvSpPr>
        <p:spPr>
          <a:xfrm>
            <a:off x="10011775" y="1605043"/>
            <a:ext cx="1691640" cy="548640"/>
          </a:xfrm>
          <a:prstGeom prst="rect">
            <a:avLst/>
          </a:prstGeom>
          <a:noFill/>
          <a:ln/>
        </p:spPr>
        <p:txBody>
          <a:bodyPr wrap="square" lIns="0" tIns="0" rIns="0" bIns="0" rtlCol="0" anchor="ctr"/>
          <a:lstStyle/>
          <a:p>
            <a:pPr marL="0" indent="0">
              <a:buNone/>
            </a:pPr>
            <a:r>
              <a:rPr lang="en-US" sz="1150" b="1">
                <a:solidFill>
                  <a:srgbClr val="0C3B42"/>
                </a:solidFill>
                <a:latin typeface="Moderat" panose="020B0604020202020204"/>
                <a:ea typeface="Calibri" pitchFamily="34" charset="-122"/>
                <a:cs typeface="Calibri" pitchFamily="34" charset="-120"/>
              </a:rPr>
              <a:t>Fortune Global 500 companies</a:t>
            </a:r>
            <a:endParaRPr lang="en-US" sz="1150">
              <a:latin typeface="Moderat" panose="020B0604020202020204"/>
            </a:endParaRPr>
          </a:p>
        </p:txBody>
      </p:sp>
      <p:sp>
        <p:nvSpPr>
          <p:cNvPr id="12" name="Shape 9">
            <a:extLst>
              <a:ext uri="{FF2B5EF4-FFF2-40B4-BE49-F238E27FC236}">
                <a16:creationId xmlns:a16="http://schemas.microsoft.com/office/drawing/2014/main" id="{59EBCC35-2085-544A-78F6-6585667B12C3}"/>
              </a:ext>
            </a:extLst>
          </p:cNvPr>
          <p:cNvSpPr/>
          <p:nvPr/>
        </p:nvSpPr>
        <p:spPr>
          <a:xfrm>
            <a:off x="8868775" y="2437147"/>
            <a:ext cx="2926080" cy="914400"/>
          </a:xfrm>
          <a:prstGeom prst="roundRect">
            <a:avLst>
              <a:gd name="adj" fmla="val 9000"/>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13" name="Text 10">
            <a:extLst>
              <a:ext uri="{FF2B5EF4-FFF2-40B4-BE49-F238E27FC236}">
                <a16:creationId xmlns:a16="http://schemas.microsoft.com/office/drawing/2014/main" id="{B4C3241F-FA5F-2D88-94D9-53BF6CA100AB}"/>
              </a:ext>
            </a:extLst>
          </p:cNvPr>
          <p:cNvSpPr/>
          <p:nvPr/>
        </p:nvSpPr>
        <p:spPr>
          <a:xfrm>
            <a:off x="8978503" y="2556019"/>
            <a:ext cx="1051560" cy="685800"/>
          </a:xfrm>
          <a:prstGeom prst="rect">
            <a:avLst/>
          </a:prstGeom>
          <a:noFill/>
          <a:ln/>
        </p:spPr>
        <p:txBody>
          <a:bodyPr wrap="square" lIns="0" tIns="0" rIns="0" bIns="0" rtlCol="0" anchor="ctr"/>
          <a:lstStyle/>
          <a:p>
            <a:pPr marL="0" indent="0" algn="ctr">
              <a:buNone/>
            </a:pPr>
            <a:r>
              <a:rPr lang="en-US" sz="3000" b="1">
                <a:solidFill>
                  <a:srgbClr val="1BA7C4"/>
                </a:solidFill>
                <a:latin typeface="Moderat" panose="020B0604020202020204"/>
                <a:ea typeface="Calibri" pitchFamily="34" charset="-122"/>
                <a:cs typeface="Calibri" pitchFamily="34" charset="-120"/>
              </a:rPr>
              <a:t>12</a:t>
            </a:r>
            <a:endParaRPr lang="en-US" sz="3000">
              <a:latin typeface="Moderat" panose="020B0604020202020204"/>
            </a:endParaRPr>
          </a:p>
        </p:txBody>
      </p:sp>
      <p:sp>
        <p:nvSpPr>
          <p:cNvPr id="14" name="Text 11">
            <a:extLst>
              <a:ext uri="{FF2B5EF4-FFF2-40B4-BE49-F238E27FC236}">
                <a16:creationId xmlns:a16="http://schemas.microsoft.com/office/drawing/2014/main" id="{341F8840-8198-33FB-6614-31BF0FD4DE57}"/>
              </a:ext>
            </a:extLst>
          </p:cNvPr>
          <p:cNvSpPr/>
          <p:nvPr/>
        </p:nvSpPr>
        <p:spPr>
          <a:xfrm>
            <a:off x="10011775" y="2656603"/>
            <a:ext cx="1691640" cy="548640"/>
          </a:xfrm>
          <a:prstGeom prst="rect">
            <a:avLst/>
          </a:prstGeom>
          <a:noFill/>
          <a:ln/>
        </p:spPr>
        <p:txBody>
          <a:bodyPr wrap="square" lIns="0" tIns="0" rIns="0" bIns="0" rtlCol="0" anchor="ctr"/>
          <a:lstStyle/>
          <a:p>
            <a:pPr marL="0" indent="0">
              <a:buNone/>
            </a:pPr>
            <a:r>
              <a:rPr lang="en-US" sz="1150" b="1">
                <a:solidFill>
                  <a:srgbClr val="0C3B42"/>
                </a:solidFill>
                <a:latin typeface="Moderat" panose="020B0604020202020204"/>
                <a:ea typeface="Calibri" pitchFamily="34" charset="-122"/>
                <a:cs typeface="Calibri" pitchFamily="34" charset="-120"/>
              </a:rPr>
              <a:t>Forbes Global 2000 companies</a:t>
            </a:r>
            <a:endParaRPr lang="en-US" sz="1150">
              <a:latin typeface="Moderat" panose="020B0604020202020204"/>
            </a:endParaRPr>
          </a:p>
        </p:txBody>
      </p:sp>
      <p:sp>
        <p:nvSpPr>
          <p:cNvPr id="15" name="Shape 12">
            <a:extLst>
              <a:ext uri="{FF2B5EF4-FFF2-40B4-BE49-F238E27FC236}">
                <a16:creationId xmlns:a16="http://schemas.microsoft.com/office/drawing/2014/main" id="{A203A595-2492-1446-03D4-9DCE4BEB6CA4}"/>
              </a:ext>
            </a:extLst>
          </p:cNvPr>
          <p:cNvSpPr/>
          <p:nvPr/>
        </p:nvSpPr>
        <p:spPr>
          <a:xfrm>
            <a:off x="8868775" y="3488707"/>
            <a:ext cx="2926080" cy="914400"/>
          </a:xfrm>
          <a:prstGeom prst="roundRect">
            <a:avLst>
              <a:gd name="adj" fmla="val 9000"/>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panose="020B0604020202020204"/>
            </a:endParaRPr>
          </a:p>
        </p:txBody>
      </p:sp>
      <p:sp>
        <p:nvSpPr>
          <p:cNvPr id="16" name="Text 13">
            <a:extLst>
              <a:ext uri="{FF2B5EF4-FFF2-40B4-BE49-F238E27FC236}">
                <a16:creationId xmlns:a16="http://schemas.microsoft.com/office/drawing/2014/main" id="{4A6DD731-C8B9-0D57-4FF7-C93016779509}"/>
              </a:ext>
            </a:extLst>
          </p:cNvPr>
          <p:cNvSpPr/>
          <p:nvPr/>
        </p:nvSpPr>
        <p:spPr>
          <a:xfrm>
            <a:off x="8978503" y="3607579"/>
            <a:ext cx="1051560" cy="685800"/>
          </a:xfrm>
          <a:prstGeom prst="rect">
            <a:avLst/>
          </a:prstGeom>
          <a:noFill/>
          <a:ln/>
        </p:spPr>
        <p:txBody>
          <a:bodyPr wrap="square" lIns="0" tIns="0" rIns="0" bIns="0" rtlCol="0" anchor="ctr"/>
          <a:lstStyle/>
          <a:p>
            <a:pPr marL="0" indent="0" algn="ctr">
              <a:buNone/>
            </a:pPr>
            <a:r>
              <a:rPr lang="en-US" sz="3000" b="1">
                <a:solidFill>
                  <a:srgbClr val="0E7C86"/>
                </a:solidFill>
                <a:latin typeface="Moderat" panose="020B0604020202020204"/>
                <a:ea typeface="Calibri" pitchFamily="34" charset="-122"/>
                <a:cs typeface="Calibri" pitchFamily="34" charset="-120"/>
              </a:rPr>
              <a:t>27%</a:t>
            </a:r>
            <a:endParaRPr lang="en-US" sz="3000">
              <a:latin typeface="Moderat" panose="020B0604020202020204"/>
            </a:endParaRPr>
          </a:p>
        </p:txBody>
      </p:sp>
      <p:sp>
        <p:nvSpPr>
          <p:cNvPr id="17" name="Text 14">
            <a:extLst>
              <a:ext uri="{FF2B5EF4-FFF2-40B4-BE49-F238E27FC236}">
                <a16:creationId xmlns:a16="http://schemas.microsoft.com/office/drawing/2014/main" id="{4C4259EF-8670-E6B9-FD96-D9DB0300D7D4}"/>
              </a:ext>
            </a:extLst>
          </p:cNvPr>
          <p:cNvSpPr/>
          <p:nvPr/>
        </p:nvSpPr>
        <p:spPr>
          <a:xfrm>
            <a:off x="10011775" y="3708163"/>
            <a:ext cx="1691640" cy="548640"/>
          </a:xfrm>
          <a:prstGeom prst="rect">
            <a:avLst/>
          </a:prstGeom>
          <a:noFill/>
          <a:ln/>
        </p:spPr>
        <p:txBody>
          <a:bodyPr wrap="square" lIns="0" tIns="0" rIns="0" bIns="0" rtlCol="0" anchor="ctr"/>
          <a:lstStyle/>
          <a:p>
            <a:pPr marL="0" indent="0">
              <a:buNone/>
            </a:pPr>
            <a:r>
              <a:rPr lang="en-US" sz="1150" b="1">
                <a:solidFill>
                  <a:srgbClr val="0C3B42"/>
                </a:solidFill>
                <a:latin typeface="Moderat" panose="020B0604020202020204"/>
                <a:ea typeface="Calibri" pitchFamily="34" charset="-122"/>
                <a:cs typeface="Calibri" pitchFamily="34" charset="-120"/>
              </a:rPr>
              <a:t>are sub-$100M companies</a:t>
            </a:r>
            <a:endParaRPr lang="en-US" sz="1150">
              <a:latin typeface="Moderat" panose="020B0604020202020204"/>
            </a:endParaRPr>
          </a:p>
        </p:txBody>
      </p:sp>
      <p:sp>
        <p:nvSpPr>
          <p:cNvPr id="18" name="Text 15">
            <a:extLst>
              <a:ext uri="{FF2B5EF4-FFF2-40B4-BE49-F238E27FC236}">
                <a16:creationId xmlns:a16="http://schemas.microsoft.com/office/drawing/2014/main" id="{370AB2D9-59C7-A2B9-1229-75FC34ED1E06}"/>
              </a:ext>
            </a:extLst>
          </p:cNvPr>
          <p:cNvSpPr/>
          <p:nvPr/>
        </p:nvSpPr>
        <p:spPr>
          <a:xfrm>
            <a:off x="593455" y="4906027"/>
            <a:ext cx="11109960" cy="1005840"/>
          </a:xfrm>
          <a:prstGeom prst="rect">
            <a:avLst/>
          </a:prstGeom>
          <a:noFill/>
          <a:ln/>
        </p:spPr>
        <p:txBody>
          <a:bodyPr wrap="square" lIns="0" tIns="0" rIns="0" bIns="0" rtlCol="0" anchor="ctr"/>
          <a:lstStyle/>
          <a:p>
            <a:pPr marL="0" indent="0">
              <a:lnSpc>
                <a:spcPct val="112000"/>
              </a:lnSpc>
              <a:buNone/>
            </a:pPr>
            <a:r>
              <a:rPr lang="en-US" sz="1200" b="1">
                <a:solidFill>
                  <a:srgbClr val="0C3B42"/>
                </a:solidFill>
                <a:latin typeface="Moderat" panose="020B0604020202020204"/>
                <a:ea typeface="Calibri" pitchFamily="34" charset="-122"/>
                <a:cs typeface="Calibri" pitchFamily="34" charset="-120"/>
              </a:rPr>
              <a:t>A mid-market and emerging-company wave. </a:t>
            </a:r>
            <a:r>
              <a:rPr lang="en-US" sz="1200">
                <a:solidFill>
                  <a:srgbClr val="15343B"/>
                </a:solidFill>
                <a:latin typeface="Moderat" panose="020B0604020202020204"/>
                <a:ea typeface="Calibri" pitchFamily="34" charset="-122"/>
                <a:cs typeface="Calibri" pitchFamily="34" charset="-120"/>
              </a:rPr>
              <a:t>The single largest revenue band is under $100M (17 firms, 27%), and private companies outnumber public. India entry is no longer reserved for global giants — it has become an early-stage capability strategy.</a:t>
            </a:r>
            <a:endParaRPr lang="en-US" sz="1200">
              <a:latin typeface="Moderat" panose="020B0604020202020204"/>
            </a:endParaRPr>
          </a:p>
        </p:txBody>
      </p:sp>
      <p:sp>
        <p:nvSpPr>
          <p:cNvPr id="19" name="TextBox 18">
            <a:extLst>
              <a:ext uri="{FF2B5EF4-FFF2-40B4-BE49-F238E27FC236}">
                <a16:creationId xmlns:a16="http://schemas.microsoft.com/office/drawing/2014/main" id="{4E91A543-C4C8-2FE4-E1EF-A79F4FD2533E}"/>
              </a:ext>
            </a:extLst>
          </p:cNvPr>
          <p:cNvSpPr txBox="1"/>
          <p:nvPr/>
        </p:nvSpPr>
        <p:spPr>
          <a:xfrm>
            <a:off x="457200" y="6323162"/>
            <a:ext cx="3709358" cy="215444"/>
          </a:xfrm>
          <a:prstGeom prst="rect">
            <a:avLst/>
          </a:prstGeom>
          <a:noFill/>
        </p:spPr>
        <p:txBody>
          <a:bodyPr wrap="square" rtlCol="0">
            <a:spAutoFit/>
          </a:bodyPr>
          <a:lstStyle/>
          <a:p>
            <a:r>
              <a:rPr lang="en-US" sz="800">
                <a:latin typeface="Moderat" panose="020B0604020202020204" charset="0"/>
              </a:rPr>
              <a:t>Source: ANSR Research, ANSR GCC Database</a:t>
            </a:r>
            <a:endParaRPr lang="en-IN" sz="800">
              <a:latin typeface="Moderat" panose="020B0604020202020204" charset="0"/>
            </a:endParaRPr>
          </a:p>
        </p:txBody>
      </p:sp>
    </p:spTree>
    <p:extLst>
      <p:ext uri="{BB962C8B-B14F-4D97-AF65-F5344CB8AC3E}">
        <p14:creationId xmlns:p14="http://schemas.microsoft.com/office/powerpoint/2010/main" val="154573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ADE6-6CF1-450B-D5FD-DEF426971783}"/>
              </a:ext>
            </a:extLst>
          </p:cNvPr>
          <p:cNvSpPr>
            <a:spLocks noGrp="1"/>
          </p:cNvSpPr>
          <p:nvPr>
            <p:ph type="title"/>
          </p:nvPr>
        </p:nvSpPr>
        <p:spPr/>
        <p:txBody>
          <a:bodyPr/>
          <a:lstStyle/>
          <a:p>
            <a:r>
              <a:rPr lang="en-US"/>
              <a:t>What it means</a:t>
            </a:r>
            <a:br>
              <a:rPr lang="en-US"/>
            </a:br>
            <a:endParaRPr lang="en-IN"/>
          </a:p>
        </p:txBody>
      </p:sp>
      <p:sp>
        <p:nvSpPr>
          <p:cNvPr id="4" name="Shape 3">
            <a:extLst>
              <a:ext uri="{FF2B5EF4-FFF2-40B4-BE49-F238E27FC236}">
                <a16:creationId xmlns:a16="http://schemas.microsoft.com/office/drawing/2014/main" id="{011EA64A-33BA-79EF-B2EE-11B0CA011960}"/>
              </a:ext>
            </a:extLst>
          </p:cNvPr>
          <p:cNvSpPr/>
          <p:nvPr/>
        </p:nvSpPr>
        <p:spPr>
          <a:xfrm>
            <a:off x="563880" y="1477027"/>
            <a:ext cx="5532120" cy="2057400"/>
          </a:xfrm>
          <a:prstGeom prst="roundRect">
            <a:avLst>
              <a:gd name="adj" fmla="val 4444"/>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a:endParaRPr>
          </a:p>
        </p:txBody>
      </p:sp>
      <p:sp>
        <p:nvSpPr>
          <p:cNvPr id="5" name="Shape 4">
            <a:extLst>
              <a:ext uri="{FF2B5EF4-FFF2-40B4-BE49-F238E27FC236}">
                <a16:creationId xmlns:a16="http://schemas.microsoft.com/office/drawing/2014/main" id="{0364AEF0-07E0-B43F-9898-510623D92DAE}"/>
              </a:ext>
            </a:extLst>
          </p:cNvPr>
          <p:cNvSpPr/>
          <p:nvPr/>
        </p:nvSpPr>
        <p:spPr>
          <a:xfrm>
            <a:off x="819912" y="1769635"/>
            <a:ext cx="640080" cy="640080"/>
          </a:xfrm>
          <a:prstGeom prst="ellipse">
            <a:avLst/>
          </a:prstGeom>
          <a:solidFill>
            <a:srgbClr val="0E7C86"/>
          </a:solidFill>
          <a:ln/>
        </p:spPr>
        <p:txBody>
          <a:bodyPr/>
          <a:lstStyle/>
          <a:p>
            <a:endParaRPr lang="en-IN">
              <a:latin typeface="Moderat"/>
            </a:endParaRPr>
          </a:p>
        </p:txBody>
      </p:sp>
      <p:pic>
        <p:nvPicPr>
          <p:cNvPr id="6" name="Image 1" descr="preencoded.png">
            <a:extLst>
              <a:ext uri="{FF2B5EF4-FFF2-40B4-BE49-F238E27FC236}">
                <a16:creationId xmlns:a16="http://schemas.microsoft.com/office/drawing/2014/main" id="{B5095AE5-90C1-E047-EB32-3EC817A50C20}"/>
              </a:ext>
            </a:extLst>
          </p:cNvPr>
          <p:cNvPicPr>
            <a:picLocks noChangeAspect="1"/>
          </p:cNvPicPr>
          <p:nvPr/>
        </p:nvPicPr>
        <p:blipFill>
          <a:blip r:embed="rId2"/>
          <a:stretch>
            <a:fillRect/>
          </a:stretch>
        </p:blipFill>
        <p:spPr>
          <a:xfrm>
            <a:off x="984504" y="1934227"/>
            <a:ext cx="310896" cy="310896"/>
          </a:xfrm>
          <a:prstGeom prst="rect">
            <a:avLst/>
          </a:prstGeom>
        </p:spPr>
      </p:pic>
      <p:sp>
        <p:nvSpPr>
          <p:cNvPr id="7" name="Text 5">
            <a:extLst>
              <a:ext uri="{FF2B5EF4-FFF2-40B4-BE49-F238E27FC236}">
                <a16:creationId xmlns:a16="http://schemas.microsoft.com/office/drawing/2014/main" id="{9A7F73E8-23F2-3CC7-B107-0E804EC8C49C}"/>
              </a:ext>
            </a:extLst>
          </p:cNvPr>
          <p:cNvSpPr/>
          <p:nvPr/>
        </p:nvSpPr>
        <p:spPr>
          <a:xfrm>
            <a:off x="5135880" y="1733059"/>
            <a:ext cx="777240" cy="548640"/>
          </a:xfrm>
          <a:prstGeom prst="rect">
            <a:avLst/>
          </a:prstGeom>
          <a:noFill/>
          <a:ln/>
        </p:spPr>
        <p:txBody>
          <a:bodyPr wrap="square" lIns="0" tIns="0" rIns="0" bIns="0" rtlCol="0" anchor="ctr"/>
          <a:lstStyle/>
          <a:p>
            <a:pPr marL="0" indent="0" algn="r">
              <a:buNone/>
            </a:pPr>
            <a:r>
              <a:rPr lang="en-US" sz="3400" b="1">
                <a:solidFill>
                  <a:srgbClr val="E4EDED"/>
                </a:solidFill>
                <a:latin typeface="Moderat"/>
                <a:ea typeface="Calibri" pitchFamily="34" charset="-122"/>
                <a:cs typeface="Calibri" pitchFamily="34" charset="-120"/>
              </a:rPr>
              <a:t>01</a:t>
            </a:r>
            <a:endParaRPr lang="en-US" sz="3400">
              <a:latin typeface="Moderat"/>
            </a:endParaRPr>
          </a:p>
        </p:txBody>
      </p:sp>
      <p:sp>
        <p:nvSpPr>
          <p:cNvPr id="8" name="Text 6">
            <a:extLst>
              <a:ext uri="{FF2B5EF4-FFF2-40B4-BE49-F238E27FC236}">
                <a16:creationId xmlns:a16="http://schemas.microsoft.com/office/drawing/2014/main" id="{2D98418A-F2E7-9B00-4D87-102BFD0AD015}"/>
              </a:ext>
            </a:extLst>
          </p:cNvPr>
          <p:cNvSpPr/>
          <p:nvPr/>
        </p:nvSpPr>
        <p:spPr>
          <a:xfrm>
            <a:off x="1661160" y="1787923"/>
            <a:ext cx="3611880" cy="640080"/>
          </a:xfrm>
          <a:prstGeom prst="rect">
            <a:avLst/>
          </a:prstGeom>
          <a:noFill/>
          <a:ln/>
        </p:spPr>
        <p:txBody>
          <a:bodyPr wrap="square" lIns="0" tIns="0" rIns="0" bIns="0" rtlCol="0" anchor="ctr"/>
          <a:lstStyle/>
          <a:p>
            <a:pPr marL="0" indent="0">
              <a:buNone/>
            </a:pPr>
            <a:r>
              <a:rPr lang="en-US" sz="1550" b="1">
                <a:solidFill>
                  <a:srgbClr val="0C3B42"/>
                </a:solidFill>
                <a:latin typeface="Moderat"/>
                <a:ea typeface="Calibri" pitchFamily="34" charset="-122"/>
                <a:cs typeface="Calibri" pitchFamily="34" charset="-120"/>
              </a:rPr>
              <a:t>The entrant base is broadening</a:t>
            </a:r>
            <a:endParaRPr lang="en-US" sz="1550">
              <a:latin typeface="Moderat"/>
            </a:endParaRPr>
          </a:p>
        </p:txBody>
      </p:sp>
      <p:sp>
        <p:nvSpPr>
          <p:cNvPr id="9" name="Text 7">
            <a:extLst>
              <a:ext uri="{FF2B5EF4-FFF2-40B4-BE49-F238E27FC236}">
                <a16:creationId xmlns:a16="http://schemas.microsoft.com/office/drawing/2014/main" id="{76BB0BB1-B802-3093-1112-569F30AA12A0}"/>
              </a:ext>
            </a:extLst>
          </p:cNvPr>
          <p:cNvSpPr/>
          <p:nvPr/>
        </p:nvSpPr>
        <p:spPr>
          <a:xfrm>
            <a:off x="838200" y="2556019"/>
            <a:ext cx="4983480" cy="868680"/>
          </a:xfrm>
          <a:prstGeom prst="rect">
            <a:avLst/>
          </a:prstGeom>
          <a:noFill/>
          <a:ln/>
        </p:spPr>
        <p:txBody>
          <a:bodyPr wrap="square" lIns="0" tIns="0" rIns="0" bIns="0" rtlCol="0" anchor="ctr"/>
          <a:lstStyle/>
          <a:p>
            <a:pPr marL="0" indent="0">
              <a:lnSpc>
                <a:spcPct val="112000"/>
              </a:lnSpc>
              <a:buNone/>
            </a:pPr>
            <a:r>
              <a:rPr lang="en-US" sz="1180">
                <a:solidFill>
                  <a:srgbClr val="15343B"/>
                </a:solidFill>
                <a:latin typeface="Moderat"/>
                <a:ea typeface="Calibri" pitchFamily="34" charset="-122"/>
                <a:cs typeface="Calibri" pitchFamily="34" charset="-120"/>
              </a:rPr>
              <a:t>Sub-$100M and private firms now lead the pipeline. India is the default first-move for emerging global companies, not only enterprises — a larger, faster-moving demand pool.</a:t>
            </a:r>
            <a:endParaRPr lang="en-US" sz="1180">
              <a:latin typeface="Moderat"/>
            </a:endParaRPr>
          </a:p>
        </p:txBody>
      </p:sp>
      <p:sp>
        <p:nvSpPr>
          <p:cNvPr id="10" name="Shape 8">
            <a:extLst>
              <a:ext uri="{FF2B5EF4-FFF2-40B4-BE49-F238E27FC236}">
                <a16:creationId xmlns:a16="http://schemas.microsoft.com/office/drawing/2014/main" id="{79FF5E4D-FC5F-7C26-246E-210DC3C3838E}"/>
              </a:ext>
            </a:extLst>
          </p:cNvPr>
          <p:cNvSpPr/>
          <p:nvPr/>
        </p:nvSpPr>
        <p:spPr>
          <a:xfrm>
            <a:off x="6214872" y="1477027"/>
            <a:ext cx="5532120" cy="2057400"/>
          </a:xfrm>
          <a:prstGeom prst="roundRect">
            <a:avLst>
              <a:gd name="adj" fmla="val 4444"/>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a:endParaRPr>
          </a:p>
        </p:txBody>
      </p:sp>
      <p:sp>
        <p:nvSpPr>
          <p:cNvPr id="11" name="Shape 9">
            <a:extLst>
              <a:ext uri="{FF2B5EF4-FFF2-40B4-BE49-F238E27FC236}">
                <a16:creationId xmlns:a16="http://schemas.microsoft.com/office/drawing/2014/main" id="{6E735A98-70F9-048B-2212-DBACA25AE022}"/>
              </a:ext>
            </a:extLst>
          </p:cNvPr>
          <p:cNvSpPr/>
          <p:nvPr/>
        </p:nvSpPr>
        <p:spPr>
          <a:xfrm>
            <a:off x="6470904" y="1769635"/>
            <a:ext cx="640080" cy="640080"/>
          </a:xfrm>
          <a:prstGeom prst="ellipse">
            <a:avLst/>
          </a:prstGeom>
          <a:solidFill>
            <a:srgbClr val="1BA7C4"/>
          </a:solidFill>
          <a:ln/>
        </p:spPr>
        <p:txBody>
          <a:bodyPr/>
          <a:lstStyle/>
          <a:p>
            <a:endParaRPr lang="en-IN">
              <a:latin typeface="Moderat"/>
            </a:endParaRPr>
          </a:p>
        </p:txBody>
      </p:sp>
      <p:pic>
        <p:nvPicPr>
          <p:cNvPr id="12" name="Image 2" descr="preencoded.png">
            <a:extLst>
              <a:ext uri="{FF2B5EF4-FFF2-40B4-BE49-F238E27FC236}">
                <a16:creationId xmlns:a16="http://schemas.microsoft.com/office/drawing/2014/main" id="{088EDC0B-9DCD-D244-DBC3-2751C39BB919}"/>
              </a:ext>
            </a:extLst>
          </p:cNvPr>
          <p:cNvPicPr>
            <a:picLocks noChangeAspect="1"/>
          </p:cNvPicPr>
          <p:nvPr/>
        </p:nvPicPr>
        <p:blipFill>
          <a:blip r:embed="rId3"/>
          <a:stretch>
            <a:fillRect/>
          </a:stretch>
        </p:blipFill>
        <p:spPr>
          <a:xfrm>
            <a:off x="6635496" y="1934227"/>
            <a:ext cx="310896" cy="310896"/>
          </a:xfrm>
          <a:prstGeom prst="rect">
            <a:avLst/>
          </a:prstGeom>
        </p:spPr>
      </p:pic>
      <p:sp>
        <p:nvSpPr>
          <p:cNvPr id="13" name="Text 10">
            <a:extLst>
              <a:ext uri="{FF2B5EF4-FFF2-40B4-BE49-F238E27FC236}">
                <a16:creationId xmlns:a16="http://schemas.microsoft.com/office/drawing/2014/main" id="{003ACC80-3156-50B3-E48E-64F65E431973}"/>
              </a:ext>
            </a:extLst>
          </p:cNvPr>
          <p:cNvSpPr/>
          <p:nvPr/>
        </p:nvSpPr>
        <p:spPr>
          <a:xfrm>
            <a:off x="10786872" y="1733059"/>
            <a:ext cx="777240" cy="548640"/>
          </a:xfrm>
          <a:prstGeom prst="rect">
            <a:avLst/>
          </a:prstGeom>
          <a:noFill/>
          <a:ln/>
        </p:spPr>
        <p:txBody>
          <a:bodyPr wrap="square" lIns="0" tIns="0" rIns="0" bIns="0" rtlCol="0" anchor="ctr"/>
          <a:lstStyle/>
          <a:p>
            <a:pPr marL="0" indent="0" algn="r">
              <a:buNone/>
            </a:pPr>
            <a:r>
              <a:rPr lang="en-US" sz="3400" b="1">
                <a:solidFill>
                  <a:srgbClr val="E4EDED"/>
                </a:solidFill>
                <a:latin typeface="Moderat"/>
                <a:ea typeface="Calibri" pitchFamily="34" charset="-122"/>
                <a:cs typeface="Calibri" pitchFamily="34" charset="-120"/>
              </a:rPr>
              <a:t>02</a:t>
            </a:r>
            <a:endParaRPr lang="en-US" sz="3400">
              <a:latin typeface="Moderat"/>
            </a:endParaRPr>
          </a:p>
        </p:txBody>
      </p:sp>
      <p:sp>
        <p:nvSpPr>
          <p:cNvPr id="14" name="Text 11">
            <a:extLst>
              <a:ext uri="{FF2B5EF4-FFF2-40B4-BE49-F238E27FC236}">
                <a16:creationId xmlns:a16="http://schemas.microsoft.com/office/drawing/2014/main" id="{2992BF40-577E-9356-AE83-C24174045358}"/>
              </a:ext>
            </a:extLst>
          </p:cNvPr>
          <p:cNvSpPr/>
          <p:nvPr/>
        </p:nvSpPr>
        <p:spPr>
          <a:xfrm>
            <a:off x="7312152" y="1787923"/>
            <a:ext cx="3611880" cy="640080"/>
          </a:xfrm>
          <a:prstGeom prst="rect">
            <a:avLst/>
          </a:prstGeom>
          <a:noFill/>
          <a:ln/>
        </p:spPr>
        <p:txBody>
          <a:bodyPr wrap="square" lIns="0" tIns="0" rIns="0" bIns="0" rtlCol="0" anchor="ctr"/>
          <a:lstStyle/>
          <a:p>
            <a:pPr marL="0" indent="0">
              <a:buNone/>
            </a:pPr>
            <a:r>
              <a:rPr lang="en-US" sz="1550" b="1">
                <a:solidFill>
                  <a:srgbClr val="0C3B42"/>
                </a:solidFill>
                <a:latin typeface="Moderat"/>
                <a:ea typeface="Calibri" pitchFamily="34" charset="-122"/>
                <a:cs typeface="Calibri" pitchFamily="34" charset="-120"/>
              </a:rPr>
              <a:t>Location is still talent-first</a:t>
            </a:r>
            <a:endParaRPr lang="en-US" sz="1550">
              <a:latin typeface="Moderat"/>
            </a:endParaRPr>
          </a:p>
        </p:txBody>
      </p:sp>
      <p:sp>
        <p:nvSpPr>
          <p:cNvPr id="15" name="Text 12">
            <a:extLst>
              <a:ext uri="{FF2B5EF4-FFF2-40B4-BE49-F238E27FC236}">
                <a16:creationId xmlns:a16="http://schemas.microsoft.com/office/drawing/2014/main" id="{3DFA8E05-8A91-155E-BAB5-813DF2C7207D}"/>
              </a:ext>
            </a:extLst>
          </p:cNvPr>
          <p:cNvSpPr/>
          <p:nvPr/>
        </p:nvSpPr>
        <p:spPr>
          <a:xfrm>
            <a:off x="6489192" y="2556019"/>
            <a:ext cx="4983480" cy="868680"/>
          </a:xfrm>
          <a:prstGeom prst="rect">
            <a:avLst/>
          </a:prstGeom>
          <a:noFill/>
          <a:ln/>
        </p:spPr>
        <p:txBody>
          <a:bodyPr wrap="square" lIns="0" tIns="0" rIns="0" bIns="0" rtlCol="0" anchor="ctr"/>
          <a:lstStyle/>
          <a:p>
            <a:pPr marL="0" indent="0">
              <a:lnSpc>
                <a:spcPct val="112000"/>
              </a:lnSpc>
              <a:buNone/>
            </a:pPr>
            <a:r>
              <a:rPr lang="en-US" sz="1180">
                <a:solidFill>
                  <a:srgbClr val="15343B"/>
                </a:solidFill>
                <a:latin typeface="Moderat"/>
                <a:ea typeface="Calibri" pitchFamily="34" charset="-122"/>
                <a:cs typeface="Calibri" pitchFamily="34" charset="-120"/>
              </a:rPr>
              <a:t>Bengaluru and Hyderabad absorb ~73% of new centers. Tier-2 (4 GCCs) is emerging but not yet mainstream — depth of skills still outweighs cost in the location decision.</a:t>
            </a:r>
            <a:endParaRPr lang="en-US" sz="1180">
              <a:latin typeface="Moderat"/>
            </a:endParaRPr>
          </a:p>
        </p:txBody>
      </p:sp>
      <p:sp>
        <p:nvSpPr>
          <p:cNvPr id="16" name="Shape 13">
            <a:extLst>
              <a:ext uri="{FF2B5EF4-FFF2-40B4-BE49-F238E27FC236}">
                <a16:creationId xmlns:a16="http://schemas.microsoft.com/office/drawing/2014/main" id="{14CC806C-CDAC-2F60-8524-87FE68709AA0}"/>
              </a:ext>
            </a:extLst>
          </p:cNvPr>
          <p:cNvSpPr/>
          <p:nvPr/>
        </p:nvSpPr>
        <p:spPr>
          <a:xfrm>
            <a:off x="563880" y="3699019"/>
            <a:ext cx="5532120" cy="2057400"/>
          </a:xfrm>
          <a:prstGeom prst="roundRect">
            <a:avLst>
              <a:gd name="adj" fmla="val 4444"/>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a:endParaRPr>
          </a:p>
        </p:txBody>
      </p:sp>
      <p:sp>
        <p:nvSpPr>
          <p:cNvPr id="17" name="Shape 14">
            <a:extLst>
              <a:ext uri="{FF2B5EF4-FFF2-40B4-BE49-F238E27FC236}">
                <a16:creationId xmlns:a16="http://schemas.microsoft.com/office/drawing/2014/main" id="{24C67EB7-42AE-92E1-336A-22154888E2AA}"/>
              </a:ext>
            </a:extLst>
          </p:cNvPr>
          <p:cNvSpPr/>
          <p:nvPr/>
        </p:nvSpPr>
        <p:spPr>
          <a:xfrm>
            <a:off x="819912" y="3991627"/>
            <a:ext cx="640080" cy="640080"/>
          </a:xfrm>
          <a:prstGeom prst="ellipse">
            <a:avLst/>
          </a:prstGeom>
          <a:solidFill>
            <a:srgbClr val="35C4A0"/>
          </a:solidFill>
          <a:ln/>
        </p:spPr>
        <p:txBody>
          <a:bodyPr/>
          <a:lstStyle/>
          <a:p>
            <a:endParaRPr lang="en-IN">
              <a:latin typeface="Moderat"/>
            </a:endParaRPr>
          </a:p>
        </p:txBody>
      </p:sp>
      <p:pic>
        <p:nvPicPr>
          <p:cNvPr id="18" name="Image 3" descr="preencoded.png">
            <a:extLst>
              <a:ext uri="{FF2B5EF4-FFF2-40B4-BE49-F238E27FC236}">
                <a16:creationId xmlns:a16="http://schemas.microsoft.com/office/drawing/2014/main" id="{9EBDD51C-C2FB-56D3-A2A3-B362C95EC7EC}"/>
              </a:ext>
            </a:extLst>
          </p:cNvPr>
          <p:cNvPicPr>
            <a:picLocks noChangeAspect="1"/>
          </p:cNvPicPr>
          <p:nvPr/>
        </p:nvPicPr>
        <p:blipFill>
          <a:blip r:embed="rId4"/>
          <a:stretch>
            <a:fillRect/>
          </a:stretch>
        </p:blipFill>
        <p:spPr>
          <a:xfrm>
            <a:off x="984504" y="4156219"/>
            <a:ext cx="310896" cy="310896"/>
          </a:xfrm>
          <a:prstGeom prst="rect">
            <a:avLst/>
          </a:prstGeom>
        </p:spPr>
      </p:pic>
      <p:sp>
        <p:nvSpPr>
          <p:cNvPr id="19" name="Text 15">
            <a:extLst>
              <a:ext uri="{FF2B5EF4-FFF2-40B4-BE49-F238E27FC236}">
                <a16:creationId xmlns:a16="http://schemas.microsoft.com/office/drawing/2014/main" id="{E61A935C-55ED-D5CC-CAE5-20D687F12360}"/>
              </a:ext>
            </a:extLst>
          </p:cNvPr>
          <p:cNvSpPr/>
          <p:nvPr/>
        </p:nvSpPr>
        <p:spPr>
          <a:xfrm>
            <a:off x="5135880" y="3955051"/>
            <a:ext cx="777240" cy="548640"/>
          </a:xfrm>
          <a:prstGeom prst="rect">
            <a:avLst/>
          </a:prstGeom>
          <a:noFill/>
          <a:ln/>
        </p:spPr>
        <p:txBody>
          <a:bodyPr wrap="square" lIns="0" tIns="0" rIns="0" bIns="0" rtlCol="0" anchor="ctr"/>
          <a:lstStyle/>
          <a:p>
            <a:pPr marL="0" indent="0" algn="r">
              <a:buNone/>
            </a:pPr>
            <a:r>
              <a:rPr lang="en-US" sz="3400" b="1">
                <a:solidFill>
                  <a:srgbClr val="E4EDED"/>
                </a:solidFill>
                <a:latin typeface="Moderat"/>
                <a:ea typeface="Calibri" pitchFamily="34" charset="-122"/>
                <a:cs typeface="Calibri" pitchFamily="34" charset="-120"/>
              </a:rPr>
              <a:t>03</a:t>
            </a:r>
            <a:endParaRPr lang="en-US" sz="3400">
              <a:latin typeface="Moderat"/>
            </a:endParaRPr>
          </a:p>
        </p:txBody>
      </p:sp>
      <p:sp>
        <p:nvSpPr>
          <p:cNvPr id="20" name="Text 16">
            <a:extLst>
              <a:ext uri="{FF2B5EF4-FFF2-40B4-BE49-F238E27FC236}">
                <a16:creationId xmlns:a16="http://schemas.microsoft.com/office/drawing/2014/main" id="{302FF8CB-7FEC-1AA1-140D-5278E5CE5868}"/>
              </a:ext>
            </a:extLst>
          </p:cNvPr>
          <p:cNvSpPr/>
          <p:nvPr/>
        </p:nvSpPr>
        <p:spPr>
          <a:xfrm>
            <a:off x="1661160" y="4009915"/>
            <a:ext cx="3611880" cy="640080"/>
          </a:xfrm>
          <a:prstGeom prst="rect">
            <a:avLst/>
          </a:prstGeom>
          <a:noFill/>
          <a:ln/>
        </p:spPr>
        <p:txBody>
          <a:bodyPr wrap="square" lIns="0" tIns="0" rIns="0" bIns="0" rtlCol="0" anchor="ctr"/>
          <a:lstStyle/>
          <a:p>
            <a:pPr marL="0" indent="0">
              <a:buNone/>
            </a:pPr>
            <a:r>
              <a:rPr lang="en-US" sz="1550" b="1">
                <a:solidFill>
                  <a:srgbClr val="0C3B42"/>
                </a:solidFill>
                <a:latin typeface="Moderat"/>
                <a:ea typeface="Calibri" pitchFamily="34" charset="-122"/>
                <a:cs typeface="Calibri" pitchFamily="34" charset="-120"/>
              </a:rPr>
              <a:t>Demand is diversifying by sector</a:t>
            </a:r>
            <a:endParaRPr lang="en-US" sz="1550">
              <a:latin typeface="Moderat"/>
            </a:endParaRPr>
          </a:p>
        </p:txBody>
      </p:sp>
      <p:sp>
        <p:nvSpPr>
          <p:cNvPr id="21" name="Text 17">
            <a:extLst>
              <a:ext uri="{FF2B5EF4-FFF2-40B4-BE49-F238E27FC236}">
                <a16:creationId xmlns:a16="http://schemas.microsoft.com/office/drawing/2014/main" id="{DECF3635-B3EB-47E1-11BE-B17D592B5622}"/>
              </a:ext>
            </a:extLst>
          </p:cNvPr>
          <p:cNvSpPr/>
          <p:nvPr/>
        </p:nvSpPr>
        <p:spPr>
          <a:xfrm>
            <a:off x="838200" y="4778011"/>
            <a:ext cx="4983480" cy="868680"/>
          </a:xfrm>
          <a:prstGeom prst="rect">
            <a:avLst/>
          </a:prstGeom>
          <a:noFill/>
          <a:ln/>
        </p:spPr>
        <p:txBody>
          <a:bodyPr wrap="square" lIns="0" tIns="0" rIns="0" bIns="0" rtlCol="0" anchor="ctr"/>
          <a:lstStyle/>
          <a:p>
            <a:pPr marL="0" indent="0">
              <a:lnSpc>
                <a:spcPct val="112000"/>
              </a:lnSpc>
              <a:buNone/>
            </a:pPr>
            <a:r>
              <a:rPr lang="en-US" sz="1180">
                <a:solidFill>
                  <a:srgbClr val="15343B"/>
                </a:solidFill>
                <a:latin typeface="Moderat"/>
                <a:ea typeface="Calibri" pitchFamily="34" charset="-122"/>
                <a:cs typeface="Calibri" pitchFamily="34" charset="-120"/>
              </a:rPr>
              <a:t>Beyond software, BFSI and healthcare bring regulated, IP-heavy mandates, and the tail reaches aerospace, energy and CPG — GCC work is going mainstream across industries.</a:t>
            </a:r>
            <a:endParaRPr lang="en-US" sz="1180">
              <a:latin typeface="Moderat"/>
            </a:endParaRPr>
          </a:p>
        </p:txBody>
      </p:sp>
      <p:sp>
        <p:nvSpPr>
          <p:cNvPr id="22" name="Shape 18">
            <a:extLst>
              <a:ext uri="{FF2B5EF4-FFF2-40B4-BE49-F238E27FC236}">
                <a16:creationId xmlns:a16="http://schemas.microsoft.com/office/drawing/2014/main" id="{6CB99CBA-FDC1-EC98-4713-A3625620F5A5}"/>
              </a:ext>
            </a:extLst>
          </p:cNvPr>
          <p:cNvSpPr/>
          <p:nvPr/>
        </p:nvSpPr>
        <p:spPr>
          <a:xfrm>
            <a:off x="6214872" y="3699019"/>
            <a:ext cx="5532120" cy="2057400"/>
          </a:xfrm>
          <a:prstGeom prst="roundRect">
            <a:avLst>
              <a:gd name="adj" fmla="val 4444"/>
            </a:avLst>
          </a:prstGeom>
          <a:solidFill>
            <a:srgbClr val="FFFFFF"/>
          </a:solidFill>
          <a:ln w="12700">
            <a:solidFill>
              <a:srgbClr val="DDE8E8"/>
            </a:solidFill>
            <a:prstDash val="solid"/>
          </a:ln>
          <a:effectLst>
            <a:outerShdw blurRad="114300" dist="38100" dir="5400000" algn="bl" rotWithShape="0">
              <a:srgbClr val="1B4A52">
                <a:alpha val="14000"/>
              </a:srgbClr>
            </a:outerShdw>
          </a:effectLst>
        </p:spPr>
        <p:txBody>
          <a:bodyPr/>
          <a:lstStyle/>
          <a:p>
            <a:endParaRPr lang="en-IN">
              <a:latin typeface="Moderat"/>
            </a:endParaRPr>
          </a:p>
        </p:txBody>
      </p:sp>
      <p:sp>
        <p:nvSpPr>
          <p:cNvPr id="23" name="Shape 19">
            <a:extLst>
              <a:ext uri="{FF2B5EF4-FFF2-40B4-BE49-F238E27FC236}">
                <a16:creationId xmlns:a16="http://schemas.microsoft.com/office/drawing/2014/main" id="{15D4B6C7-FEDF-D45A-B0C6-0364CA61CE86}"/>
              </a:ext>
            </a:extLst>
          </p:cNvPr>
          <p:cNvSpPr/>
          <p:nvPr/>
        </p:nvSpPr>
        <p:spPr>
          <a:xfrm>
            <a:off x="6470904" y="3991627"/>
            <a:ext cx="640080" cy="640080"/>
          </a:xfrm>
          <a:prstGeom prst="ellipse">
            <a:avLst/>
          </a:prstGeom>
          <a:solidFill>
            <a:srgbClr val="FF6B5B"/>
          </a:solidFill>
          <a:ln/>
        </p:spPr>
        <p:txBody>
          <a:bodyPr/>
          <a:lstStyle/>
          <a:p>
            <a:endParaRPr lang="en-IN">
              <a:latin typeface="Moderat"/>
            </a:endParaRPr>
          </a:p>
        </p:txBody>
      </p:sp>
      <p:pic>
        <p:nvPicPr>
          <p:cNvPr id="24" name="Image 4" descr="preencoded.png">
            <a:extLst>
              <a:ext uri="{FF2B5EF4-FFF2-40B4-BE49-F238E27FC236}">
                <a16:creationId xmlns:a16="http://schemas.microsoft.com/office/drawing/2014/main" id="{61E52C67-A7BD-68E7-EE5A-35798F90D8FA}"/>
              </a:ext>
            </a:extLst>
          </p:cNvPr>
          <p:cNvPicPr>
            <a:picLocks noChangeAspect="1"/>
          </p:cNvPicPr>
          <p:nvPr/>
        </p:nvPicPr>
        <p:blipFill>
          <a:blip r:embed="rId5"/>
          <a:stretch>
            <a:fillRect/>
          </a:stretch>
        </p:blipFill>
        <p:spPr>
          <a:xfrm>
            <a:off x="6635496" y="4156219"/>
            <a:ext cx="310896" cy="310896"/>
          </a:xfrm>
          <a:prstGeom prst="rect">
            <a:avLst/>
          </a:prstGeom>
        </p:spPr>
      </p:pic>
      <p:sp>
        <p:nvSpPr>
          <p:cNvPr id="25" name="Text 20">
            <a:extLst>
              <a:ext uri="{FF2B5EF4-FFF2-40B4-BE49-F238E27FC236}">
                <a16:creationId xmlns:a16="http://schemas.microsoft.com/office/drawing/2014/main" id="{3281B83B-60D3-DD80-8C6E-E86FD4BCC43F}"/>
              </a:ext>
            </a:extLst>
          </p:cNvPr>
          <p:cNvSpPr/>
          <p:nvPr/>
        </p:nvSpPr>
        <p:spPr>
          <a:xfrm>
            <a:off x="10786872" y="3955051"/>
            <a:ext cx="777240" cy="548640"/>
          </a:xfrm>
          <a:prstGeom prst="rect">
            <a:avLst/>
          </a:prstGeom>
          <a:noFill/>
          <a:ln/>
        </p:spPr>
        <p:txBody>
          <a:bodyPr wrap="square" lIns="0" tIns="0" rIns="0" bIns="0" rtlCol="0" anchor="ctr"/>
          <a:lstStyle/>
          <a:p>
            <a:pPr marL="0" indent="0" algn="r">
              <a:buNone/>
            </a:pPr>
            <a:r>
              <a:rPr lang="en-US" sz="3400" b="1">
                <a:solidFill>
                  <a:srgbClr val="E4EDED"/>
                </a:solidFill>
                <a:latin typeface="Moderat"/>
                <a:ea typeface="Calibri" pitchFamily="34" charset="-122"/>
                <a:cs typeface="Calibri" pitchFamily="34" charset="-120"/>
              </a:rPr>
              <a:t>04</a:t>
            </a:r>
            <a:endParaRPr lang="en-US" sz="3400">
              <a:latin typeface="Moderat"/>
            </a:endParaRPr>
          </a:p>
        </p:txBody>
      </p:sp>
      <p:sp>
        <p:nvSpPr>
          <p:cNvPr id="26" name="Text 21">
            <a:extLst>
              <a:ext uri="{FF2B5EF4-FFF2-40B4-BE49-F238E27FC236}">
                <a16:creationId xmlns:a16="http://schemas.microsoft.com/office/drawing/2014/main" id="{3FBB8704-DCE2-7170-6D05-A5EF3495ED7B}"/>
              </a:ext>
            </a:extLst>
          </p:cNvPr>
          <p:cNvSpPr/>
          <p:nvPr/>
        </p:nvSpPr>
        <p:spPr>
          <a:xfrm>
            <a:off x="7312152" y="4009915"/>
            <a:ext cx="3611880" cy="640080"/>
          </a:xfrm>
          <a:prstGeom prst="rect">
            <a:avLst/>
          </a:prstGeom>
          <a:noFill/>
          <a:ln/>
        </p:spPr>
        <p:txBody>
          <a:bodyPr wrap="square" lIns="0" tIns="0" rIns="0" bIns="0" rtlCol="0" anchor="ctr"/>
          <a:lstStyle/>
          <a:p>
            <a:pPr marL="0" indent="0">
              <a:buNone/>
            </a:pPr>
            <a:r>
              <a:rPr lang="en-US" sz="1550" b="1">
                <a:solidFill>
                  <a:srgbClr val="0C3B42"/>
                </a:solidFill>
                <a:latin typeface="Moderat"/>
                <a:ea typeface="Calibri" pitchFamily="34" charset="-122"/>
                <a:cs typeface="Calibri" pitchFamily="34" charset="-120"/>
              </a:rPr>
              <a:t>Partner-led builds favour ANSR</a:t>
            </a:r>
            <a:endParaRPr lang="en-US" sz="1550">
              <a:latin typeface="Moderat"/>
            </a:endParaRPr>
          </a:p>
        </p:txBody>
      </p:sp>
      <p:sp>
        <p:nvSpPr>
          <p:cNvPr id="27" name="Text 22">
            <a:extLst>
              <a:ext uri="{FF2B5EF4-FFF2-40B4-BE49-F238E27FC236}">
                <a16:creationId xmlns:a16="http://schemas.microsoft.com/office/drawing/2014/main" id="{AF1E1DC7-C53C-C8DB-622C-0A47E56F164C}"/>
              </a:ext>
            </a:extLst>
          </p:cNvPr>
          <p:cNvSpPr/>
          <p:nvPr/>
        </p:nvSpPr>
        <p:spPr>
          <a:xfrm>
            <a:off x="6489192" y="4778011"/>
            <a:ext cx="4983480" cy="868680"/>
          </a:xfrm>
          <a:prstGeom prst="rect">
            <a:avLst/>
          </a:prstGeom>
          <a:noFill/>
          <a:ln/>
        </p:spPr>
        <p:txBody>
          <a:bodyPr wrap="square" lIns="0" tIns="0" rIns="0" bIns="0" rtlCol="0" anchor="ctr"/>
          <a:lstStyle/>
          <a:p>
            <a:pPr marL="0" indent="0">
              <a:lnSpc>
                <a:spcPct val="112000"/>
              </a:lnSpc>
              <a:buNone/>
            </a:pPr>
            <a:r>
              <a:rPr lang="en-US" sz="1180">
                <a:solidFill>
                  <a:srgbClr val="15343B"/>
                </a:solidFill>
                <a:latin typeface="Moderat"/>
                <a:ea typeface="Calibri" pitchFamily="34" charset="-122"/>
                <a:cs typeface="Calibri" pitchFamily="34" charset="-120"/>
              </a:rPr>
              <a:t>Where a setup partner is disclosed, ANSR leads with 60% share. As first-time and smaller entrants scale, demand for build-operate expertise should keep rising.</a:t>
            </a:r>
            <a:endParaRPr lang="en-US" sz="1180">
              <a:latin typeface="Moderat"/>
            </a:endParaRPr>
          </a:p>
        </p:txBody>
      </p:sp>
      <p:sp>
        <p:nvSpPr>
          <p:cNvPr id="28" name="TextBox 27">
            <a:extLst>
              <a:ext uri="{FF2B5EF4-FFF2-40B4-BE49-F238E27FC236}">
                <a16:creationId xmlns:a16="http://schemas.microsoft.com/office/drawing/2014/main" id="{35C2E2A5-4459-AF25-62D4-2438E63D70E1}"/>
              </a:ext>
            </a:extLst>
          </p:cNvPr>
          <p:cNvSpPr txBox="1"/>
          <p:nvPr/>
        </p:nvSpPr>
        <p:spPr>
          <a:xfrm>
            <a:off x="457200" y="6323162"/>
            <a:ext cx="3709358" cy="215444"/>
          </a:xfrm>
          <a:prstGeom prst="rect">
            <a:avLst/>
          </a:prstGeom>
          <a:noFill/>
        </p:spPr>
        <p:txBody>
          <a:bodyPr wrap="square" rtlCol="0">
            <a:spAutoFit/>
          </a:bodyPr>
          <a:lstStyle/>
          <a:p>
            <a:r>
              <a:rPr lang="en-US" sz="800">
                <a:latin typeface="Moderat" panose="020B0604020202020204" charset="0"/>
              </a:rPr>
              <a:t>Source: ANSR Research, ANSR GCC Database</a:t>
            </a:r>
            <a:endParaRPr lang="en-IN" sz="800">
              <a:latin typeface="Moderat" panose="020B0604020202020204" charset="0"/>
            </a:endParaRPr>
          </a:p>
        </p:txBody>
      </p:sp>
    </p:spTree>
    <p:extLst>
      <p:ext uri="{BB962C8B-B14F-4D97-AF65-F5344CB8AC3E}">
        <p14:creationId xmlns:p14="http://schemas.microsoft.com/office/powerpoint/2010/main" val="379393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2BD7-851F-A4B4-D5BE-7CFF09F17881}"/>
              </a:ext>
            </a:extLst>
          </p:cNvPr>
          <p:cNvSpPr>
            <a:spLocks noGrp="1"/>
          </p:cNvSpPr>
          <p:nvPr>
            <p:ph type="title"/>
          </p:nvPr>
        </p:nvSpPr>
        <p:spPr/>
        <p:txBody>
          <a:bodyPr/>
          <a:lstStyle/>
          <a:p>
            <a:r>
              <a:rPr lang="en-US"/>
              <a:t>Thank You!</a:t>
            </a:r>
            <a:endParaRPr lang="en-IN"/>
          </a:p>
        </p:txBody>
      </p:sp>
      <p:sp>
        <p:nvSpPr>
          <p:cNvPr id="3" name="Text Placeholder 2">
            <a:extLst>
              <a:ext uri="{FF2B5EF4-FFF2-40B4-BE49-F238E27FC236}">
                <a16:creationId xmlns:a16="http://schemas.microsoft.com/office/drawing/2014/main" id="{C43E03A2-1ED6-87A7-B19A-FF8995EA84FC}"/>
              </a:ext>
            </a:extLst>
          </p:cNvPr>
          <p:cNvSpPr>
            <a:spLocks noGrp="1"/>
          </p:cNvSpPr>
          <p:nvPr>
            <p:ph type="body" idx="1"/>
          </p:nvPr>
        </p:nvSpPr>
        <p:spPr/>
        <p:txBody>
          <a:bodyPr>
            <a:normAutofit/>
          </a:bodyPr>
          <a:lstStyle/>
          <a:p>
            <a:pPr marL="0" indent="0">
              <a:buNone/>
            </a:pPr>
            <a:r>
              <a:rPr lang="en-US" sz="1100" kern="0">
                <a:solidFill>
                  <a:srgbClr val="FFFFFF"/>
                </a:solidFill>
                <a:latin typeface="Moderat Light"/>
                <a:ea typeface="Arial" charset="0"/>
                <a:cs typeface="Arial" charset="0"/>
                <a:sym typeface="Moderat Regular"/>
              </a:rPr>
              <a:t>The contents of the presentation are only for your internal use only. You may not disclose the presentation or portions or summary there of externally, including to your affiliates. In the event any such disclosure is necessitated on account of operation of law or any other exigency, you may do so only after obtaining our prior approval for such disclosure. Also, we shall not be responsible for any reliance on our presentation, placed by an external party to whom the presentation or portions or summary thereof are disclosed even if such disclosure is with our prior approval.</a:t>
            </a:r>
            <a:endParaRPr lang="en-US" sz="1100" kern="0">
              <a:solidFill>
                <a:srgbClr val="000000"/>
              </a:solidFill>
              <a:latin typeface="Moderat Light"/>
              <a:cs typeface="Moderat Regular"/>
              <a:sym typeface="Moderat Regular"/>
            </a:endParaRPr>
          </a:p>
          <a:p>
            <a:endParaRPr lang="en-IN" sz="1100"/>
          </a:p>
        </p:txBody>
      </p:sp>
    </p:spTree>
    <p:extLst>
      <p:ext uri="{BB962C8B-B14F-4D97-AF65-F5344CB8AC3E}">
        <p14:creationId xmlns:p14="http://schemas.microsoft.com/office/powerpoint/2010/main" val="1149505076"/>
      </p:ext>
    </p:extLst>
  </p:cSld>
  <p:clrMapOvr>
    <a:masterClrMapping/>
  </p:clrMapOvr>
</p:sld>
</file>

<file path=ppt/theme/theme1.xml><?xml version="1.0" encoding="utf-8"?>
<a:theme xmlns:a="http://schemas.openxmlformats.org/drawingml/2006/main" name="Office Theme">
  <a:themeElements>
    <a:clrScheme name="ANSR Brand colours">
      <a:dk1>
        <a:srgbClr val="00242E"/>
      </a:dk1>
      <a:lt1>
        <a:srgbClr val="FFFFFF"/>
      </a:lt1>
      <a:dk2>
        <a:srgbClr val="005465"/>
      </a:dk2>
      <a:lt2>
        <a:srgbClr val="006666"/>
      </a:lt2>
      <a:accent1>
        <a:srgbClr val="008080"/>
      </a:accent1>
      <a:accent2>
        <a:srgbClr val="FF5400"/>
      </a:accent2>
      <a:accent3>
        <a:srgbClr val="51B7AA"/>
      </a:accent3>
      <a:accent4>
        <a:srgbClr val="FF800A"/>
      </a:accent4>
      <a:accent5>
        <a:srgbClr val="00ACB9"/>
      </a:accent5>
      <a:accent6>
        <a:srgbClr val="F9A348"/>
      </a:accent6>
      <a:hlink>
        <a:srgbClr val="41787D"/>
      </a:hlink>
      <a:folHlink>
        <a:srgbClr val="ACACA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SR Powerpoint Template" id="{13C9C357-8FDE-7948-9316-36ED5046B3F5}" vid="{E17FF628-43FD-7D4D-9F4F-508123220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A09BFC-1131-F149-9E3E-D8DA6D1A8566}">
  <we:reference id="WA200010001" version="1.0.0.1" store="Omex" storeType="OMEX"/>
  <we:alternateReferences>
    <we:reference id="WA200010001" version="1.0.0.1" store="WA200010001" storeType="OMEX"/>
  </we:alternateReferences>
  <we:properties>
    <we:property name="claude.fileId" value="&quot;38d95ecd-3220-419f-9142-2b6a30fa9b41&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801</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Moderat</vt:lpstr>
      <vt:lpstr>Moderat Light</vt:lpstr>
      <vt:lpstr>Office Theme</vt:lpstr>
      <vt:lpstr>New GCC Setup Landscape – H1 2026</vt:lpstr>
      <vt:lpstr>Summary - H1 2026 at a Glance</vt:lpstr>
      <vt:lpstr>List of Companies - Logos</vt:lpstr>
      <vt:lpstr>Parent-company geography </vt:lpstr>
      <vt:lpstr>India location choices </vt:lpstr>
      <vt:lpstr>Industry composition </vt:lpstr>
      <vt:lpstr>Company profile of the cohort </vt:lpstr>
      <vt:lpstr>What it means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Akhil Monu Mathew</dc:creator>
  <cp:lastModifiedBy>Vishal Kumar Singh</cp:lastModifiedBy>
  <cp:revision>2</cp:revision>
  <dcterms:created xsi:type="dcterms:W3CDTF">2026-04-29T04:57:24Z</dcterms:created>
  <dcterms:modified xsi:type="dcterms:W3CDTF">2026-07-03T10:20:13Z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bb76bd-f6d2-45bc-998e-d6f84e379b20_Enabled">
    <vt:lpwstr>true</vt:lpwstr>
  </property>
  <property fmtid="{D5CDD505-2E9C-101B-9397-08002B2CF9AE}" pid="3" name="MSIP_Label_20bb76bd-f6d2-45bc-998e-d6f84e379b20_SetDate">
    <vt:lpwstr>2026-04-30T09:40:32Z</vt:lpwstr>
  </property>
  <property fmtid="{D5CDD505-2E9C-101B-9397-08002B2CF9AE}" pid="4" name="MSIP_Label_20bb76bd-f6d2-45bc-998e-d6f84e379b20_Method">
    <vt:lpwstr>Standard</vt:lpwstr>
  </property>
  <property fmtid="{D5CDD505-2E9C-101B-9397-08002B2CF9AE}" pid="5" name="MSIP_Label_20bb76bd-f6d2-45bc-998e-d6f84e379b20_Name">
    <vt:lpwstr>Public</vt:lpwstr>
  </property>
  <property fmtid="{D5CDD505-2E9C-101B-9397-08002B2CF9AE}" pid="6" name="MSIP_Label_20bb76bd-f6d2-45bc-998e-d6f84e379b20_SiteId">
    <vt:lpwstr>b08407bb-0b20-4d4c-bba5-89a41710caaa</vt:lpwstr>
  </property>
  <property fmtid="{D5CDD505-2E9C-101B-9397-08002B2CF9AE}" pid="7" name="MSIP_Label_20bb76bd-f6d2-45bc-998e-d6f84e379b20_ActionId">
    <vt:lpwstr>dcde4556-6662-4d80-a827-797d575841d1</vt:lpwstr>
  </property>
  <property fmtid="{D5CDD505-2E9C-101B-9397-08002B2CF9AE}" pid="8" name="MSIP_Label_20bb76bd-f6d2-45bc-998e-d6f84e379b20_ContentBits">
    <vt:lpwstr>0</vt:lpwstr>
  </property>
  <property fmtid="{D5CDD505-2E9C-101B-9397-08002B2CF9AE}" pid="9" name="MSIP_Label_20bb76bd-f6d2-45bc-998e-d6f84e379b20_Tag">
    <vt:lpwstr>50, 3, 0, 1</vt:lpwstr>
  </property>
</Properties>
</file>